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89" r:id="rId2"/>
    <p:sldId id="321" r:id="rId3"/>
    <p:sldId id="290" r:id="rId4"/>
    <p:sldId id="291" r:id="rId5"/>
    <p:sldId id="305" r:id="rId6"/>
    <p:sldId id="308" r:id="rId7"/>
    <p:sldId id="307" r:id="rId8"/>
    <p:sldId id="309" r:id="rId9"/>
    <p:sldId id="301" r:id="rId10"/>
    <p:sldId id="262" r:id="rId11"/>
    <p:sldId id="263" r:id="rId12"/>
    <p:sldId id="310" r:id="rId13"/>
    <p:sldId id="267" r:id="rId14"/>
    <p:sldId id="268" r:id="rId15"/>
    <p:sldId id="269" r:id="rId16"/>
    <p:sldId id="312" r:id="rId17"/>
    <p:sldId id="270" r:id="rId18"/>
    <p:sldId id="314" r:id="rId19"/>
    <p:sldId id="317" r:id="rId20"/>
    <p:sldId id="302" r:id="rId21"/>
    <p:sldId id="315" r:id="rId22"/>
    <p:sldId id="311" r:id="rId23"/>
    <p:sldId id="275" r:id="rId24"/>
    <p:sldId id="298" r:id="rId25"/>
    <p:sldId id="281" r:id="rId26"/>
    <p:sldId id="279" r:id="rId27"/>
    <p:sldId id="285" r:id="rId28"/>
    <p:sldId id="304" r:id="rId29"/>
    <p:sldId id="299" r:id="rId30"/>
    <p:sldId id="316" r:id="rId31"/>
    <p:sldId id="313" r:id="rId32"/>
    <p:sldId id="280" r:id="rId33"/>
  </p:sldIdLst>
  <p:sldSz cx="9144000" cy="6858000" type="screen4x3"/>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B4"/>
    <a:srgbClr val="FF9900"/>
    <a:srgbClr val="008000"/>
    <a:srgbClr val="33CC33"/>
    <a:srgbClr val="4B8FD9"/>
    <a:srgbClr val="F6FF67"/>
    <a:srgbClr val="C6D202"/>
    <a:srgbClr val="00589A"/>
    <a:srgbClr val="669EDE"/>
    <a:srgbClr val="478D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77" autoAdjust="0"/>
    <p:restoredTop sz="82778" autoAdjust="0"/>
  </p:normalViewPr>
  <p:slideViewPr>
    <p:cSldViewPr showGuides="1">
      <p:cViewPr varScale="1">
        <p:scale>
          <a:sx n="80" d="100"/>
          <a:sy n="80" d="100"/>
        </p:scale>
        <p:origin x="-1944" y="-104"/>
      </p:cViewPr>
      <p:guideLst>
        <p:guide orient="horz" pos="2160"/>
        <p:guide orient="horz" pos="1185"/>
        <p:guide orient="horz" pos="4315"/>
        <p:guide orient="horz" pos="1434"/>
        <p:guide orient="horz" pos="2931"/>
        <p:guide pos="2880"/>
        <p:guide pos="5759"/>
        <p:guide/>
        <p:guide pos="1723"/>
        <p:guide pos="3855"/>
      </p:guideLst>
    </p:cSldViewPr>
  </p:slideViewPr>
  <p:outlineViewPr>
    <p:cViewPr>
      <p:scale>
        <a:sx n="33" d="100"/>
        <a:sy n="33" d="100"/>
      </p:scale>
      <p:origin x="0" y="0"/>
    </p:cViewPr>
  </p:outlin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interSettings" Target="printerSettings/printerSettings1.bin"/><Relationship Id="rId36" Type="http://schemas.openxmlformats.org/officeDocument/2006/relationships/tags" Target="tags/tag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B48C62-43D1-463D-AEA0-E72E98D4E401}" type="datetimeFigureOut">
              <a:rPr lang="zh-CN" altLang="en-US" smtClean="0"/>
              <a:pPr/>
              <a:t>8/12/15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F0291AB-1A7B-48B7-B2A4-D8D58998A60C}" type="slidenum">
              <a:rPr lang="zh-CN" altLang="en-US" smtClean="0"/>
              <a:pPr/>
              <a:t>‹#›</a:t>
            </a:fld>
            <a:endParaRPr lang="zh-CN" altLang="en-US"/>
          </a:p>
        </p:txBody>
      </p:sp>
    </p:spTree>
    <p:extLst>
      <p:ext uri="{BB962C8B-B14F-4D97-AF65-F5344CB8AC3E}">
        <p14:creationId xmlns:p14="http://schemas.microsoft.com/office/powerpoint/2010/main" val="109439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 Id="rId3" Type="http://schemas.openxmlformats.org/officeDocument/2006/relationships/hyperlink" Target="http://bangpai.taobao.com/group/thread/400769-22239357.htm"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 Id="rId3" Type="http://schemas.openxmlformats.org/officeDocument/2006/relationships/hyperlink" Target="http://baike.baidu.com/view/54.htm"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什么搜索引擎</a:t>
            </a:r>
            <a:r>
              <a:rPr lang="zh-CN" altLang="en-US" dirty="0" smtClean="0"/>
              <a:t>？</a:t>
            </a:r>
            <a:endParaRPr lang="en-US" altLang="zh-CN" dirty="0" smtClean="0"/>
          </a:p>
          <a:p>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latin typeface="+mn-lt"/>
                <a:ea typeface="+mn-ea"/>
                <a:cs typeface="+mn-cs"/>
              </a:rPr>
              <a:t>1. </a:t>
            </a:r>
            <a:r>
              <a:rPr lang="zh-CN" altLang="en-US" sz="1200" b="0" i="0" kern="1200" dirty="0" smtClean="0">
                <a:solidFill>
                  <a:schemeClr val="tx1"/>
                </a:solidFill>
                <a:latin typeface="+mn-lt"/>
                <a:ea typeface="+mn-ea"/>
                <a:cs typeface="+mn-cs"/>
              </a:rPr>
              <a:t>我们把数据比作一块砖，当用户需要的时候，搜索应该在最段的时间内，</a:t>
            </a:r>
            <a:r>
              <a:rPr lang="zh-CN" altLang="en-US" sz="1200" b="0" i="0" kern="1200" dirty="0" smtClean="0">
                <a:solidFill>
                  <a:schemeClr val="tx1"/>
                </a:solidFill>
                <a:latin typeface="+mn-lt"/>
                <a:ea typeface="+mn-ea"/>
                <a:cs typeface="+mn-cs"/>
              </a:rPr>
              <a:t>把</a:t>
            </a:r>
            <a:r>
              <a:rPr lang="zh-CN" altLang="en-US" sz="1200" b="0" i="0" kern="1200" dirty="0" smtClean="0">
                <a:solidFill>
                  <a:schemeClr val="tx1"/>
                </a:solidFill>
                <a:latin typeface="+mn-lt"/>
                <a:ea typeface="+mn-ea"/>
                <a:cs typeface="+mn-cs"/>
              </a:rPr>
              <a:t>用户最想要的东西</a:t>
            </a:r>
            <a:r>
              <a:rPr lang="zh-CN" altLang="en-US" sz="1200" b="0" i="0" kern="1200" dirty="0" smtClean="0">
                <a:solidFill>
                  <a:schemeClr val="tx1"/>
                </a:solidFill>
                <a:latin typeface="+mn-lt"/>
                <a:ea typeface="+mn-ea"/>
                <a:cs typeface="+mn-cs"/>
              </a:rPr>
              <a:t>呈现给他</a:t>
            </a:r>
            <a:endParaRPr lang="zh-CN" altLang="en-US" dirty="0" smtClean="0"/>
          </a:p>
          <a:p>
            <a:endParaRPr lang="en-US" altLang="zh-CN" dirty="0" smtClean="0"/>
          </a:p>
          <a:p>
            <a:r>
              <a:rPr lang="zh-CN" altLang="en-US" dirty="0" smtClean="0"/>
              <a:t>搜索引擎</a:t>
            </a:r>
            <a:r>
              <a:rPr lang="en-US" altLang="zh-CN" dirty="0" smtClean="0"/>
              <a:t>(search engine)</a:t>
            </a:r>
            <a:r>
              <a:rPr lang="zh-CN" altLang="en-US" dirty="0" smtClean="0"/>
              <a:t>是指根据</a:t>
            </a:r>
            <a:r>
              <a:rPr lang="zh-CN" altLang="en-US" dirty="0" smtClean="0"/>
              <a:t>一定的策略搜集互联网上的</a:t>
            </a:r>
            <a:r>
              <a:rPr lang="zh-CN" altLang="en-US" dirty="0" smtClean="0"/>
              <a:t>信息，在对信息进行组织和处理后，为用户提供检索服务</a:t>
            </a:r>
            <a:r>
              <a:rPr lang="zh-CN" altLang="en-US" dirty="0" smtClean="0"/>
              <a:t>的系统</a:t>
            </a:r>
            <a:endParaRPr lang="en-US" altLang="zh-CN" dirty="0" smtClean="0"/>
          </a:p>
        </p:txBody>
      </p:sp>
      <p:sp>
        <p:nvSpPr>
          <p:cNvPr id="4" name="灯片编号占位符 3"/>
          <p:cNvSpPr>
            <a:spLocks noGrp="1"/>
          </p:cNvSpPr>
          <p:nvPr>
            <p:ph type="sldNum" sz="quarter" idx="10"/>
          </p:nvPr>
        </p:nvSpPr>
        <p:spPr/>
        <p:txBody>
          <a:bodyPr/>
          <a:lstStyle/>
          <a:p>
            <a:fld id="{94E9B0C9-C0C9-42CB-838C-C5C5BEB32E30}"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Index file</a:t>
            </a:r>
            <a:r>
              <a:rPr lang="zh-CN" altLang="en-US" dirty="0" smtClean="0"/>
              <a:t>可以采用闭链</a:t>
            </a:r>
            <a:r>
              <a:rPr lang="en-US" altLang="zh-CN" dirty="0" smtClean="0"/>
              <a:t>hash</a:t>
            </a:r>
            <a:r>
              <a:rPr lang="zh-CN" altLang="en-US" dirty="0" smtClean="0"/>
              <a:t>的结构来存储，这样查询效率会很高，但是空间利用率很低。也可以对</a:t>
            </a:r>
            <a:r>
              <a:rPr lang="en-US" altLang="zh-CN" dirty="0" smtClean="0"/>
              <a:t>Key</a:t>
            </a:r>
            <a:r>
              <a:rPr lang="zh-CN" altLang="en-US" dirty="0" smtClean="0"/>
              <a:t>做排序后顺序存储，查询时使用二分查找。查询效率较低，但是不会浪费内存。</a:t>
            </a:r>
            <a:endParaRPr lang="en-US" altLang="zh-CN" dirty="0" smtClean="0"/>
          </a:p>
          <a:p>
            <a:r>
              <a:rPr lang="en-US" altLang="zh-CN" dirty="0" err="1" smtClean="0"/>
              <a:t>Doclist</a:t>
            </a:r>
            <a:r>
              <a:rPr lang="en-US" altLang="zh-CN" baseline="0" dirty="0" smtClean="0"/>
              <a:t> file</a:t>
            </a:r>
            <a:r>
              <a:rPr lang="zh-CN" altLang="en-US" baseline="0" dirty="0" smtClean="0"/>
              <a:t>的存储就很简单了，整体来看就是一个</a:t>
            </a:r>
            <a:r>
              <a:rPr lang="en-US" altLang="zh-CN" baseline="0" dirty="0" err="1" smtClean="0"/>
              <a:t>int</a:t>
            </a:r>
            <a:r>
              <a:rPr lang="zh-CN" altLang="en-US" baseline="0" dirty="0" smtClean="0"/>
              <a:t>型的数组。为了提高内存利用率，通常还会对</a:t>
            </a:r>
            <a:r>
              <a:rPr lang="en-US" altLang="zh-CN" baseline="0" dirty="0" err="1" smtClean="0"/>
              <a:t>doclist</a:t>
            </a:r>
            <a:r>
              <a:rPr lang="zh-CN" altLang="en-US" baseline="0" dirty="0" smtClean="0"/>
              <a:t>进行压缩。</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7F0291AB-1A7B-48B7-B2A4-D8D58998A60C}" type="slidenum">
              <a:rPr lang="zh-CN" altLang="en-US" smtClean="0"/>
              <a:pPr/>
              <a:t>15</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F0291AB-1A7B-48B7-B2A4-D8D58998A60C}" type="slidenum">
              <a:rPr lang="zh-CN" altLang="en-US" smtClean="0"/>
              <a:pPr/>
              <a:t>16</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为什么做</a:t>
            </a:r>
            <a:r>
              <a:rPr lang="en-US" altLang="zh-CN" dirty="0" smtClean="0"/>
              <a:t>OR</a:t>
            </a:r>
            <a:r>
              <a:rPr lang="zh-CN" altLang="en-US" dirty="0" smtClean="0"/>
              <a:t>查询会比较影响性能？</a:t>
            </a:r>
          </a:p>
          <a:p>
            <a:r>
              <a:rPr lang="zh-CN" altLang="en-US" dirty="0" smtClean="0"/>
              <a:t>首先</a:t>
            </a:r>
            <a:r>
              <a:rPr lang="en-US" altLang="zh-CN" dirty="0" smtClean="0"/>
              <a:t>or</a:t>
            </a:r>
            <a:r>
              <a:rPr lang="zh-CN" altLang="en-US" dirty="0" smtClean="0"/>
              <a:t>操作分配的内存空间会很大，合并的时候要遍历最长的一个数组</a:t>
            </a:r>
            <a:endParaRPr lang="zh-CN" altLang="en-US" dirty="0"/>
          </a:p>
        </p:txBody>
      </p:sp>
      <p:sp>
        <p:nvSpPr>
          <p:cNvPr id="4" name="灯片编号占位符 3"/>
          <p:cNvSpPr>
            <a:spLocks noGrp="1"/>
          </p:cNvSpPr>
          <p:nvPr>
            <p:ph type="sldNum" sz="quarter" idx="10"/>
          </p:nvPr>
        </p:nvSpPr>
        <p:spPr/>
        <p:txBody>
          <a:bodyPr/>
          <a:lstStyle/>
          <a:p>
            <a:fld id="{7F0291AB-1A7B-48B7-B2A4-D8D58998A60C}" type="slidenum">
              <a:rPr lang="zh-CN" altLang="en-US" smtClean="0"/>
              <a:pPr/>
              <a:t>17</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F0291AB-1A7B-48B7-B2A4-D8D58998A60C}" type="slidenum">
              <a:rPr lang="zh-CN" altLang="en-US" smtClean="0"/>
              <a:pPr/>
              <a:t>18</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REF: http://zh.wikipedia.org/wiki/%E5%80%92%E6%8E%92%E7%B4%A2%E5%BC%95</a:t>
            </a:r>
          </a:p>
          <a:p>
            <a:r>
              <a:rPr lang="zh-CN" altLang="en-US" dirty="0" smtClean="0"/>
              <a:t>倒排链：即倒排索引里的</a:t>
            </a:r>
            <a:r>
              <a:rPr lang="en-US" altLang="zh-CN" dirty="0" smtClean="0"/>
              <a:t>value</a:t>
            </a:r>
            <a:r>
              <a:rPr lang="zh-CN" altLang="en-US" dirty="0" smtClean="0"/>
              <a:t>，一个</a:t>
            </a:r>
            <a:r>
              <a:rPr lang="en-US" altLang="zh-CN" dirty="0" err="1" smtClean="0"/>
              <a:t>docid</a:t>
            </a:r>
            <a:r>
              <a:rPr lang="zh-CN" altLang="en-US" dirty="0" smtClean="0"/>
              <a:t>数组</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7F0291AB-1A7B-48B7-B2A4-D8D58998A60C}" type="slidenum">
              <a:rPr lang="zh-CN" altLang="en-US" smtClean="0"/>
              <a:pPr/>
              <a:t>19</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F0291AB-1A7B-48B7-B2A4-D8D58998A60C}" type="slidenum">
              <a:rPr lang="zh-CN" altLang="en-US" smtClean="0"/>
              <a:pPr/>
              <a:t>20</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索引产出的流程</a:t>
            </a:r>
            <a:endParaRPr lang="en-US" altLang="zh-CN" dirty="0" smtClean="0"/>
          </a:p>
          <a:p>
            <a:endParaRPr lang="en-US" altLang="zh-CN" dirty="0" smtClean="0"/>
          </a:p>
          <a:p>
            <a:r>
              <a:rPr lang="en-US" altLang="zh-CN" dirty="0" smtClean="0"/>
              <a:t>Dump</a:t>
            </a:r>
            <a:r>
              <a:rPr lang="zh-CN" altLang="en-US" dirty="0" smtClean="0"/>
              <a:t>中心从数据库里</a:t>
            </a:r>
            <a:r>
              <a:rPr lang="en-US" altLang="zh-CN" dirty="0" smtClean="0"/>
              <a:t>dump</a:t>
            </a:r>
            <a:r>
              <a:rPr lang="zh-CN" altLang="en-US" dirty="0" smtClean="0"/>
              <a:t>数据到 </a:t>
            </a:r>
            <a:r>
              <a:rPr lang="en-US" altLang="zh-CN" dirty="0" err="1" smtClean="0"/>
              <a:t>hdfs</a:t>
            </a:r>
            <a:r>
              <a:rPr lang="zh-CN" altLang="en-US" dirty="0" smtClean="0"/>
              <a:t>上</a:t>
            </a:r>
            <a:endParaRPr lang="en-US" altLang="zh-CN" dirty="0" smtClean="0"/>
          </a:p>
          <a:p>
            <a:r>
              <a:rPr lang="zh-CN" altLang="en-US" dirty="0" smtClean="0"/>
              <a:t>在</a:t>
            </a:r>
            <a:r>
              <a:rPr lang="en-US" altLang="zh-CN" dirty="0" err="1" smtClean="0"/>
              <a:t>hdfs</a:t>
            </a:r>
            <a:r>
              <a:rPr lang="zh-CN" altLang="en-US" dirty="0" smtClean="0"/>
              <a:t>上做数据运算和表</a:t>
            </a:r>
            <a:r>
              <a:rPr lang="en-US" altLang="zh-CN" dirty="0" smtClean="0"/>
              <a:t>join</a:t>
            </a:r>
            <a:endParaRPr lang="zh-CN" altLang="en-US" dirty="0"/>
          </a:p>
        </p:txBody>
      </p:sp>
      <p:sp>
        <p:nvSpPr>
          <p:cNvPr id="4" name="灯片编号占位符 3"/>
          <p:cNvSpPr>
            <a:spLocks noGrp="1"/>
          </p:cNvSpPr>
          <p:nvPr>
            <p:ph type="sldNum" sz="quarter" idx="10"/>
          </p:nvPr>
        </p:nvSpPr>
        <p:spPr/>
        <p:txBody>
          <a:bodyPr/>
          <a:lstStyle/>
          <a:p>
            <a:fld id="{7F0291AB-1A7B-48B7-B2A4-D8D58998A60C}" type="slidenum">
              <a:rPr lang="zh-CN" altLang="en-US" smtClean="0"/>
              <a:pPr/>
              <a:t>23</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用户意图分析</a:t>
            </a:r>
            <a:endParaRPr lang="en-US" altLang="zh-CN" dirty="0" smtClean="0"/>
          </a:p>
          <a:p>
            <a:endParaRPr lang="en-US" altLang="zh-CN" dirty="0" smtClean="0"/>
          </a:p>
          <a:p>
            <a:r>
              <a:rPr lang="en-US" altLang="zh-CN" dirty="0" smtClean="0"/>
              <a:t>Query</a:t>
            </a:r>
            <a:r>
              <a:rPr lang="zh-CN" altLang="en-US" dirty="0" smtClean="0"/>
              <a:t>价格阈值：前端在查询</a:t>
            </a:r>
            <a:r>
              <a:rPr lang="en-US" altLang="zh-CN" dirty="0" err="1" smtClean="0"/>
              <a:t>qp</a:t>
            </a:r>
            <a:r>
              <a:rPr lang="zh-CN" altLang="en-US" dirty="0" smtClean="0"/>
              <a:t>的时候，</a:t>
            </a:r>
            <a:r>
              <a:rPr lang="en-US" altLang="zh-CN" dirty="0" err="1" smtClean="0"/>
              <a:t>qp</a:t>
            </a:r>
            <a:r>
              <a:rPr lang="zh-CN" altLang="en-US" dirty="0" smtClean="0"/>
              <a:t>会返回一个价格区间给前端</a:t>
            </a:r>
            <a:r>
              <a:rPr lang="zh-CN" altLang="en-US" baseline="0" dirty="0" smtClean="0"/>
              <a:t> 像：</a:t>
            </a:r>
            <a:r>
              <a:rPr lang="en-US" altLang="zh-CN" baseline="0" dirty="0" smtClean="0"/>
              <a:t>LV [10000</a:t>
            </a:r>
            <a:r>
              <a:rPr lang="zh-CN" altLang="en-US" baseline="0" dirty="0" smtClean="0"/>
              <a:t>，</a:t>
            </a:r>
            <a:r>
              <a:rPr lang="en-US" altLang="zh-CN" baseline="0" dirty="0" smtClean="0"/>
              <a:t>)</a:t>
            </a:r>
          </a:p>
          <a:p>
            <a:r>
              <a:rPr lang="zh-CN" altLang="en-US" baseline="0" dirty="0" smtClean="0"/>
              <a:t>苹果：是根据用户以前点的</a:t>
            </a:r>
            <a:r>
              <a:rPr lang="en-US" altLang="zh-CN" baseline="0" dirty="0" smtClean="0"/>
              <a:t>log</a:t>
            </a:r>
          </a:p>
          <a:p>
            <a:r>
              <a:rPr lang="zh-CN" altLang="en-US" baseline="0" dirty="0" smtClean="0"/>
              <a:t>垂直化：机票 充值 </a:t>
            </a:r>
            <a:r>
              <a:rPr lang="zh-CN" altLang="en-US" baseline="0" smtClean="0"/>
              <a:t>手机 </a:t>
            </a:r>
            <a:endParaRPr lang="en-US" altLang="zh-CN" baseline="0" dirty="0" smtClean="0"/>
          </a:p>
        </p:txBody>
      </p:sp>
      <p:sp>
        <p:nvSpPr>
          <p:cNvPr id="4" name="灯片编号占位符 3"/>
          <p:cNvSpPr>
            <a:spLocks noGrp="1"/>
          </p:cNvSpPr>
          <p:nvPr>
            <p:ph type="sldNum" sz="quarter" idx="10"/>
          </p:nvPr>
        </p:nvSpPr>
        <p:spPr/>
        <p:txBody>
          <a:bodyPr/>
          <a:lstStyle/>
          <a:p>
            <a:fld id="{7F0291AB-1A7B-48B7-B2A4-D8D58998A60C}" type="slidenum">
              <a:rPr lang="zh-CN" altLang="en-US" smtClean="0"/>
              <a:pPr/>
              <a:t>24</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28600" indent="-228600">
              <a:buNone/>
            </a:pPr>
            <a:r>
              <a:rPr lang="zh-CN" altLang="en-US" sz="800" b="0" i="0" kern="1200" baseline="0" dirty="0" smtClean="0">
                <a:solidFill>
                  <a:schemeClr val="tx1"/>
                </a:solidFill>
                <a:latin typeface="+mn-lt"/>
                <a:ea typeface="+mn-ea"/>
                <a:cs typeface="+mn-cs"/>
              </a:rPr>
              <a:t>为什么有会反作弊？</a:t>
            </a:r>
            <a:endParaRPr lang="en-US" altLang="zh-CN" sz="800" b="0" i="0" kern="1200" baseline="0" dirty="0" smtClean="0">
              <a:solidFill>
                <a:schemeClr val="tx1"/>
              </a:solidFill>
              <a:latin typeface="+mn-lt"/>
              <a:ea typeface="+mn-ea"/>
              <a:cs typeface="+mn-cs"/>
            </a:endParaRPr>
          </a:p>
          <a:p>
            <a:pPr marL="228600" indent="-228600">
              <a:buNone/>
            </a:pPr>
            <a:r>
              <a:rPr lang="zh-CN" altLang="en-US" sz="800" b="0" i="0" kern="1200" baseline="0" dirty="0" smtClean="0">
                <a:solidFill>
                  <a:schemeClr val="tx1"/>
                </a:solidFill>
                <a:latin typeface="+mn-lt"/>
                <a:ea typeface="+mn-ea"/>
                <a:cs typeface="+mn-cs"/>
              </a:rPr>
              <a:t>为了提升用户体验，保证搜索的公平性</a:t>
            </a:r>
            <a:endParaRPr lang="en-US" altLang="zh-CN" sz="800" b="0" i="0" kern="1200" baseline="0" dirty="0" smtClean="0">
              <a:solidFill>
                <a:schemeClr val="tx1"/>
              </a:solidFill>
              <a:latin typeface="+mn-lt"/>
              <a:ea typeface="+mn-ea"/>
              <a:cs typeface="+mn-cs"/>
            </a:endParaRPr>
          </a:p>
          <a:p>
            <a:pPr marL="228600" indent="-228600">
              <a:buNone/>
            </a:pPr>
            <a:r>
              <a:rPr lang="zh-CN" altLang="en-US" sz="800" b="0" i="0" kern="1200" baseline="0" dirty="0" smtClean="0">
                <a:solidFill>
                  <a:schemeClr val="tx1"/>
                </a:solidFill>
                <a:latin typeface="+mn-lt"/>
                <a:ea typeface="+mn-ea"/>
                <a:cs typeface="+mn-cs"/>
              </a:rPr>
              <a:t>作弊是：卖家通过一些不正当的行为，提交自己的搜索排名</a:t>
            </a:r>
            <a:endParaRPr lang="en-US" altLang="zh-CN" sz="800" b="0" i="0" kern="1200" baseline="0" dirty="0" smtClean="0">
              <a:solidFill>
                <a:schemeClr val="tx1"/>
              </a:solidFill>
              <a:latin typeface="+mn-lt"/>
              <a:ea typeface="+mn-ea"/>
              <a:cs typeface="+mn-cs"/>
            </a:endParaRPr>
          </a:p>
          <a:p>
            <a:pPr marL="228600" indent="-228600">
              <a:buAutoNum type="arabicPeriod"/>
            </a:pPr>
            <a:r>
              <a:rPr lang="zh-CN" altLang="en-US" sz="800" b="0" i="0" kern="1200" baseline="0" dirty="0" smtClean="0">
                <a:solidFill>
                  <a:schemeClr val="tx1"/>
                </a:solidFill>
                <a:latin typeface="+mn-lt"/>
                <a:ea typeface="+mn-ea"/>
                <a:cs typeface="+mn-cs"/>
              </a:rPr>
              <a:t>虚假交易，包括炒作信用和炒作销量。以增加“会员积累信用”为目的或通过炒作商品销量提高商品人气而发布的商品，会被判定为虚假交易商品。</a:t>
            </a:r>
            <a:endParaRPr lang="en-US" altLang="zh-CN" sz="800" b="0" i="0" kern="1200" baseline="0" dirty="0" smtClean="0">
              <a:solidFill>
                <a:schemeClr val="tx1"/>
              </a:solidFill>
              <a:latin typeface="+mn-lt"/>
              <a:ea typeface="+mn-ea"/>
              <a:cs typeface="+mn-cs"/>
            </a:endParaRPr>
          </a:p>
          <a:p>
            <a:pPr marL="228600" indent="-228600">
              <a:buAutoNum type="arabicPeriod"/>
            </a:pPr>
            <a:r>
              <a:rPr lang="zh-CN" altLang="en-US" sz="800" b="0" i="0" kern="1200" baseline="0" dirty="0" smtClean="0">
                <a:solidFill>
                  <a:schemeClr val="tx1"/>
                </a:solidFill>
                <a:latin typeface="+mn-lt"/>
                <a:ea typeface="+mn-ea"/>
                <a:cs typeface="+mn-cs"/>
              </a:rPr>
              <a:t>通过发布完全相同的商品来争取更多的展现机会，直接降低了搜索的精准度，降低了消费者的购物体验，也是淘宝搜索控制的重点。</a:t>
            </a:r>
            <a:endParaRPr lang="en-US" altLang="zh-CN" sz="800" b="0" i="0" kern="1200" baseline="0" dirty="0" smtClean="0">
              <a:solidFill>
                <a:schemeClr val="tx1"/>
              </a:solidFill>
              <a:latin typeface="+mn-lt"/>
              <a:ea typeface="+mn-ea"/>
              <a:cs typeface="+mn-cs"/>
            </a:endParaRPr>
          </a:p>
          <a:p>
            <a:pPr marL="228600" indent="-228600">
              <a:buAutoNum type="arabicPeriod"/>
            </a:pPr>
            <a:r>
              <a:rPr lang="zh-CN" altLang="en-US" sz="800" b="0" i="0" kern="1200" baseline="0" dirty="0" smtClean="0">
                <a:solidFill>
                  <a:schemeClr val="tx1"/>
                </a:solidFill>
                <a:latin typeface="+mn-lt"/>
                <a:ea typeface="+mn-ea"/>
                <a:cs typeface="+mn-cs"/>
              </a:rPr>
              <a:t>商品描述不详、无实际商品、仅提供发布者联系方式以及非商品信息的商品，判定为发布广告商品。</a:t>
            </a:r>
            <a:endParaRPr lang="en-US" altLang="zh-CN" sz="800" b="0" i="0" kern="1200" baseline="0" dirty="0" smtClean="0">
              <a:solidFill>
                <a:schemeClr val="tx1"/>
              </a:solidFill>
              <a:latin typeface="+mn-lt"/>
              <a:ea typeface="+mn-ea"/>
              <a:cs typeface="+mn-cs"/>
            </a:endParaRPr>
          </a:p>
          <a:p>
            <a:pPr marL="228600" indent="-228600">
              <a:buAutoNum type="arabicPeriod"/>
            </a:pPr>
            <a:r>
              <a:rPr lang="zh-CN" altLang="en-US" sz="800" b="0" i="0" kern="1200" baseline="0" dirty="0" smtClean="0">
                <a:solidFill>
                  <a:schemeClr val="tx1"/>
                </a:solidFill>
                <a:latin typeface="+mn-lt"/>
                <a:ea typeface="+mn-ea"/>
                <a:cs typeface="+mn-cs"/>
              </a:rPr>
              <a:t>换宝贝：指卖家为了累积销量或人气，修改原有的商品的标题、价格、图片、详情等变成另外一种商品继续出售。</a:t>
            </a:r>
            <a:endParaRPr lang="en-US" altLang="zh-CN" sz="800" b="0" i="0" kern="1200" baseline="0" dirty="0" smtClean="0">
              <a:solidFill>
                <a:schemeClr val="tx1"/>
              </a:solidFill>
              <a:latin typeface="+mn-lt"/>
              <a:ea typeface="+mn-ea"/>
              <a:cs typeface="+mn-cs"/>
            </a:endParaRPr>
          </a:p>
          <a:p>
            <a:pPr marL="228600" indent="-228600">
              <a:buAutoNum type="arabicPeriod"/>
            </a:pPr>
            <a:r>
              <a:rPr lang="en-US" altLang="zh-CN" sz="800" b="0" i="0" kern="1200" baseline="0" dirty="0" err="1" smtClean="0">
                <a:solidFill>
                  <a:schemeClr val="tx1"/>
                </a:solidFill>
                <a:latin typeface="+mn-lt"/>
                <a:ea typeface="+mn-ea"/>
                <a:cs typeface="+mn-cs"/>
              </a:rPr>
              <a:t>Sku</a:t>
            </a:r>
            <a:r>
              <a:rPr lang="zh-CN" altLang="en-US" sz="800" b="0" i="0" kern="1200" baseline="0" dirty="0" smtClean="0">
                <a:solidFill>
                  <a:schemeClr val="tx1"/>
                </a:solidFill>
                <a:latin typeface="+mn-lt"/>
                <a:ea typeface="+mn-ea"/>
                <a:cs typeface="+mn-cs"/>
              </a:rPr>
              <a:t>作弊：滥用商品属性（如：套餐），将常规商品和瑕疵品、单机、样机、模型、二手等非常规商品放在一个宝贝里出售，且一口价为非常规商品的价格。</a:t>
            </a:r>
            <a:endParaRPr lang="en-US" altLang="zh-CN" sz="800" b="0" i="0" kern="1200" baseline="0" dirty="0" smtClean="0">
              <a:solidFill>
                <a:schemeClr val="tx1"/>
              </a:solidFill>
              <a:latin typeface="+mn-lt"/>
              <a:ea typeface="+mn-ea"/>
              <a:cs typeface="+mn-cs"/>
            </a:endParaRPr>
          </a:p>
          <a:p>
            <a:pPr marL="228600" indent="-228600">
              <a:buAutoNum type="arabicPeriod"/>
            </a:pPr>
            <a:endParaRPr lang="en-US" altLang="zh-CN" sz="800" b="0" i="0" kern="1200" baseline="0" dirty="0" smtClean="0">
              <a:solidFill>
                <a:schemeClr val="tx1"/>
              </a:solidFill>
              <a:latin typeface="+mn-lt"/>
              <a:ea typeface="+mn-ea"/>
              <a:cs typeface="+mn-cs"/>
            </a:endParaRPr>
          </a:p>
          <a:p>
            <a:pPr marL="228600" indent="-228600">
              <a:buAutoNum type="arabicPeriod"/>
            </a:pPr>
            <a:r>
              <a:rPr lang="en-US" altLang="zh-CN" sz="1200" u="none" strike="noStrike" kern="1200" dirty="0" smtClean="0">
                <a:solidFill>
                  <a:schemeClr val="tx1"/>
                </a:solidFill>
                <a:latin typeface="+mn-lt"/>
                <a:ea typeface="+mn-ea"/>
                <a:cs typeface="+mn-cs"/>
                <a:hlinkClick r:id="rId3" tooltip="安全链接"/>
              </a:rPr>
              <a:t>http://bangpai.taobao.com/group/thread/400769-22239357.htm</a:t>
            </a:r>
            <a:endParaRPr lang="zh-CN" altLang="en-US" sz="800" b="0" i="0" baseline="0" dirty="0"/>
          </a:p>
        </p:txBody>
      </p:sp>
      <p:sp>
        <p:nvSpPr>
          <p:cNvPr id="4" name="灯片编号占位符 3"/>
          <p:cNvSpPr>
            <a:spLocks noGrp="1"/>
          </p:cNvSpPr>
          <p:nvPr>
            <p:ph type="sldNum" sz="quarter" idx="10"/>
          </p:nvPr>
        </p:nvSpPr>
        <p:spPr/>
        <p:txBody>
          <a:bodyPr/>
          <a:lstStyle/>
          <a:p>
            <a:fld id="{7F0291AB-1A7B-48B7-B2A4-D8D58998A60C}" type="slidenum">
              <a:rPr lang="zh-CN" altLang="en-US" smtClean="0"/>
              <a:pPr/>
              <a:t>25</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常见问题：</a:t>
            </a:r>
            <a:endParaRPr lang="en-US" altLang="zh-CN" dirty="0" smtClean="0"/>
          </a:p>
          <a:p>
            <a:pPr marL="228600" indent="-228600">
              <a:buAutoNum type="arabicPeriod"/>
            </a:pPr>
            <a:r>
              <a:rPr lang="zh-CN" altLang="en-US" baseline="0" dirty="0" smtClean="0"/>
              <a:t>在人气，或者销量排序的时候马太效应怎么解决？</a:t>
            </a:r>
            <a:endParaRPr lang="en-US" altLang="zh-CN" baseline="0" dirty="0" smtClean="0"/>
          </a:p>
          <a:p>
            <a:pPr marL="228600" indent="-228600">
              <a:buNone/>
            </a:pPr>
            <a:r>
              <a:rPr lang="en-US" altLang="zh-CN" baseline="0" dirty="0" smtClean="0"/>
              <a:t>	</a:t>
            </a:r>
            <a:r>
              <a:rPr lang="zh-CN" altLang="en-US" baseline="0" dirty="0" smtClean="0"/>
              <a:t>马太效应：宝贝销量越高排名越靠前，越靠前销量越好</a:t>
            </a:r>
            <a:endParaRPr lang="en-US" altLang="zh-CN" baseline="0" dirty="0" smtClean="0"/>
          </a:p>
          <a:p>
            <a:pPr marL="228600" indent="-228600">
              <a:buNone/>
            </a:pPr>
            <a:r>
              <a:rPr lang="en-US" altLang="zh-CN" baseline="0" dirty="0" smtClean="0"/>
              <a:t>	</a:t>
            </a:r>
            <a:r>
              <a:rPr lang="zh-CN" altLang="en-US" baseline="0" dirty="0" smtClean="0"/>
              <a:t>首先：宝贝销量越高，确实搜索的排名会靠前，但是排名越靠前，只能说明搜索引导的成交会高一些，但是不会在大程度上影响宝贝的销量，因为搜索本身带来的成交才</a:t>
            </a:r>
            <a:r>
              <a:rPr lang="en-US" altLang="zh-CN" baseline="0" dirty="0" smtClean="0"/>
              <a:t>20-30%</a:t>
            </a:r>
            <a:endParaRPr lang="en-US" altLang="zh-CN" dirty="0" smtClean="0"/>
          </a:p>
          <a:p>
            <a:endParaRPr lang="en-US" altLang="zh-CN" dirty="0" smtClean="0"/>
          </a:p>
          <a:p>
            <a:r>
              <a:rPr lang="zh-CN" altLang="en-US" dirty="0" smtClean="0"/>
              <a:t>人气排序： </a:t>
            </a:r>
            <a:r>
              <a:rPr lang="en-US" altLang="zh-CN" dirty="0" smtClean="0"/>
              <a:t>10</a:t>
            </a:r>
            <a:r>
              <a:rPr lang="zh-CN" altLang="en-US" dirty="0" smtClean="0"/>
              <a:t>几</a:t>
            </a:r>
            <a:r>
              <a:rPr lang="en-US" altLang="zh-CN" dirty="0" smtClean="0"/>
              <a:t>%</a:t>
            </a:r>
            <a:r>
              <a:rPr lang="zh-CN" altLang="en-US" dirty="0" smtClean="0"/>
              <a:t>的流量，在保证基系数不再上升的基础上，</a:t>
            </a:r>
            <a:endParaRPr lang="en-US" altLang="zh-CN" dirty="0" smtClean="0"/>
          </a:p>
          <a:p>
            <a:pPr marL="228600" indent="-228600">
              <a:buAutoNum type="arabicPeriod"/>
            </a:pPr>
            <a:r>
              <a:rPr lang="zh-CN" altLang="en-US" dirty="0" smtClean="0"/>
              <a:t>默认排序下能搜到，单维度排序下搜不到？</a:t>
            </a:r>
            <a:endParaRPr lang="en-US" altLang="zh-CN" dirty="0" smtClean="0"/>
          </a:p>
          <a:p>
            <a:pPr marL="228600" indent="-228600">
              <a:buNone/>
            </a:pPr>
            <a:r>
              <a:rPr lang="en-US" altLang="zh-CN" dirty="0" smtClean="0"/>
              <a:t>	</a:t>
            </a:r>
            <a:r>
              <a:rPr lang="zh-CN" altLang="en-US" dirty="0" smtClean="0"/>
              <a:t>默认排序下结果多，单维度排序下结果少。单维度排序下会屏蔽降权的宝贝，因为降权不是屏蔽，</a:t>
            </a:r>
            <a:r>
              <a:rPr lang="en-US" altLang="zh-CN" dirty="0" smtClean="0"/>
              <a:t>200iphone4</a:t>
            </a:r>
            <a:r>
              <a:rPr lang="zh-CN" altLang="en-US" dirty="0" smtClean="0"/>
              <a:t>排在第一位肯定不是用户想要的</a:t>
            </a:r>
            <a:endParaRPr lang="en-US" altLang="zh-CN" dirty="0" smtClean="0"/>
          </a:p>
          <a:p>
            <a:pPr marL="228600" indent="-228600">
              <a:buNone/>
            </a:pPr>
            <a:endParaRPr lang="en-US" altLang="zh-CN" dirty="0" smtClean="0"/>
          </a:p>
          <a:p>
            <a:pPr marL="228600" indent="-228600">
              <a:buAutoNum type="arabicPeriod"/>
            </a:pPr>
            <a:r>
              <a:rPr lang="zh-CN" altLang="en-US" dirty="0" smtClean="0"/>
              <a:t>单维度</a:t>
            </a:r>
            <a:r>
              <a:rPr lang="zh-CN" altLang="en-US" baseline="0" dirty="0" smtClean="0"/>
              <a:t>排序时，某一页会出现大量同卖家或同款式的宝贝？</a:t>
            </a:r>
            <a:endParaRPr lang="en-US" altLang="zh-CN" baseline="0" dirty="0" smtClean="0"/>
          </a:p>
          <a:p>
            <a:pPr marL="228600" indent="-228600">
              <a:buNone/>
            </a:pPr>
            <a:r>
              <a:rPr lang="en-US" altLang="zh-CN" baseline="0" dirty="0" smtClean="0"/>
              <a:t>	</a:t>
            </a:r>
            <a:r>
              <a:rPr lang="zh-CN" altLang="en-US" baseline="0" dirty="0" smtClean="0"/>
              <a:t>单维度排序下不会做打散，可以认为这是用户的意愿只想找价格低的</a:t>
            </a:r>
            <a:endParaRPr lang="en-US" altLang="zh-CN" baseline="0" dirty="0" smtClean="0"/>
          </a:p>
          <a:p>
            <a:pPr marL="228600" indent="-228600">
              <a:buNone/>
            </a:pPr>
            <a:endParaRPr lang="en-US" altLang="zh-CN" baseline="0" dirty="0" smtClean="0"/>
          </a:p>
          <a:p>
            <a:pPr marL="228600" indent="-228600">
              <a:buAutoNum type="arabicPeriod"/>
            </a:pPr>
            <a:r>
              <a:rPr lang="zh-CN" altLang="en-US" dirty="0" smtClean="0"/>
              <a:t>价格排序时偶尔会出现排序错乱的情况？</a:t>
            </a:r>
            <a:endParaRPr lang="en-US" altLang="zh-CN" dirty="0" smtClean="0"/>
          </a:p>
          <a:p>
            <a:pPr marL="228600" indent="-228600">
              <a:buNone/>
            </a:pPr>
            <a:r>
              <a:rPr lang="en-US" altLang="zh-CN" dirty="0" smtClean="0"/>
              <a:t>	</a:t>
            </a:r>
            <a:r>
              <a:rPr lang="zh-CN" altLang="en-US" dirty="0" smtClean="0"/>
              <a:t>类目混排的问题，类目混排会对宝贝按类目进行分档，档内才按价格排序</a:t>
            </a:r>
            <a:endParaRPr lang="en-US" altLang="zh-CN" dirty="0" smtClean="0"/>
          </a:p>
          <a:p>
            <a:pPr marL="228600" indent="-228600">
              <a:buNone/>
            </a:pPr>
            <a:endParaRPr lang="en-US" altLang="zh-CN" dirty="0" smtClean="0"/>
          </a:p>
          <a:p>
            <a:pPr marL="228600" indent="-228600">
              <a:buNone/>
            </a:pPr>
            <a:r>
              <a:rPr lang="zh-CN" altLang="en-US" dirty="0" smtClean="0"/>
              <a:t>类目混排：就是对宝贝按照价格排序，比如说一共有</a:t>
            </a:r>
            <a:r>
              <a:rPr lang="en-US" altLang="zh-CN" dirty="0" smtClean="0"/>
              <a:t>100</a:t>
            </a:r>
            <a:r>
              <a:rPr lang="zh-CN" altLang="en-US" dirty="0" smtClean="0"/>
              <a:t>宝贝，预测了</a:t>
            </a:r>
            <a:r>
              <a:rPr lang="en-US" altLang="zh-CN" dirty="0" smtClean="0"/>
              <a:t>10</a:t>
            </a:r>
            <a:r>
              <a:rPr lang="zh-CN" altLang="en-US" dirty="0" smtClean="0"/>
              <a:t>个类目，可以选前</a:t>
            </a:r>
            <a:r>
              <a:rPr lang="en-US" altLang="zh-CN" dirty="0" smtClean="0"/>
              <a:t>4</a:t>
            </a:r>
            <a:r>
              <a:rPr lang="zh-CN" altLang="en-US" dirty="0" smtClean="0"/>
              <a:t>个最相关的类目下几十个宝贝在一起进行价格排序，然后在排后</a:t>
            </a:r>
            <a:r>
              <a:rPr lang="en-US" altLang="zh-CN" dirty="0" smtClean="0"/>
              <a:t>6</a:t>
            </a:r>
            <a:r>
              <a:rPr lang="zh-CN" altLang="en-US" dirty="0" smtClean="0"/>
              <a:t>个类目的宝贝</a:t>
            </a:r>
          </a:p>
          <a:p>
            <a:endParaRPr lang="en-US" altLang="zh-CN" dirty="0" smtClean="0"/>
          </a:p>
          <a:p>
            <a:r>
              <a:rPr lang="zh-CN" altLang="en-US" dirty="0" smtClean="0"/>
              <a:t>阿基米德：相关性</a:t>
            </a:r>
            <a:r>
              <a:rPr lang="en-US" altLang="zh-CN" dirty="0" smtClean="0"/>
              <a:t>(</a:t>
            </a:r>
            <a:r>
              <a:rPr lang="zh-CN" altLang="en-US" dirty="0" smtClean="0"/>
              <a:t>标题类目</a:t>
            </a:r>
            <a:r>
              <a:rPr lang="zh-CN" altLang="en-US" baseline="0" dirty="0" smtClean="0"/>
              <a:t> 亿级</a:t>
            </a:r>
            <a:r>
              <a:rPr lang="en-US" altLang="zh-CN" dirty="0" smtClean="0"/>
              <a:t>) + </a:t>
            </a:r>
            <a:r>
              <a:rPr lang="zh-CN" altLang="en-US" dirty="0" smtClean="0"/>
              <a:t>下架时间</a:t>
            </a:r>
            <a:r>
              <a:rPr lang="en-US" altLang="zh-CN" dirty="0" smtClean="0"/>
              <a:t>(ends </a:t>
            </a:r>
            <a:r>
              <a:rPr lang="zh-CN" altLang="en-US" dirty="0" smtClean="0"/>
              <a:t>千万级</a:t>
            </a:r>
            <a:r>
              <a:rPr lang="en-US" altLang="zh-CN" dirty="0" smtClean="0"/>
              <a:t>)  + </a:t>
            </a:r>
            <a:r>
              <a:rPr lang="zh-CN" altLang="en-US" dirty="0" smtClean="0"/>
              <a:t>宝贝人气</a:t>
            </a:r>
            <a:r>
              <a:rPr lang="en-US" altLang="zh-CN" dirty="0" smtClean="0"/>
              <a:t>(</a:t>
            </a:r>
            <a:r>
              <a:rPr lang="zh-CN" altLang="en-US" dirty="0" smtClean="0"/>
              <a:t>百万级</a:t>
            </a:r>
            <a:r>
              <a:rPr lang="en-US" altLang="zh-CN" dirty="0" smtClean="0"/>
              <a:t>) + </a:t>
            </a:r>
            <a:r>
              <a:rPr lang="zh-CN" altLang="en-US" dirty="0" smtClean="0"/>
              <a:t>卖家质量分</a:t>
            </a:r>
            <a:r>
              <a:rPr lang="en-US" altLang="zh-CN" dirty="0" smtClean="0"/>
              <a:t>(</a:t>
            </a:r>
            <a:r>
              <a:rPr lang="zh-CN" altLang="en-US" dirty="0" smtClean="0"/>
              <a:t>十万</a:t>
            </a:r>
            <a:r>
              <a:rPr lang="en-US" altLang="zh-CN" dirty="0" smtClean="0"/>
              <a:t>)</a:t>
            </a:r>
          </a:p>
          <a:p>
            <a:r>
              <a:rPr lang="zh-CN" altLang="en-US" dirty="0" smtClean="0"/>
              <a:t>人气排序：标题 （</a:t>
            </a:r>
            <a:r>
              <a:rPr lang="en-US" altLang="zh-CN" dirty="0" smtClean="0"/>
              <a:t>1</a:t>
            </a:r>
            <a:r>
              <a:rPr lang="zh-CN" altLang="en-US" dirty="0" smtClean="0"/>
              <a:t>） </a:t>
            </a:r>
            <a:r>
              <a:rPr lang="en-US" altLang="zh-CN" dirty="0" smtClean="0"/>
              <a:t>+ </a:t>
            </a:r>
            <a:r>
              <a:rPr lang="zh-CN" altLang="en-US" dirty="0" smtClean="0"/>
              <a:t>类目（</a:t>
            </a:r>
            <a:r>
              <a:rPr lang="en-US" altLang="zh-CN" dirty="0" smtClean="0"/>
              <a:t>1</a:t>
            </a:r>
            <a:r>
              <a:rPr lang="zh-CN" altLang="en-US" dirty="0" smtClean="0"/>
              <a:t>） </a:t>
            </a:r>
            <a:r>
              <a:rPr lang="en-US" altLang="zh-CN" dirty="0" smtClean="0"/>
              <a:t>+</a:t>
            </a:r>
            <a:r>
              <a:rPr lang="zh-CN" altLang="en-US" dirty="0" smtClean="0"/>
              <a:t>　宝贝人气（</a:t>
            </a:r>
            <a:r>
              <a:rPr lang="en-US" altLang="zh-CN" dirty="0" smtClean="0"/>
              <a:t>1</a:t>
            </a:r>
            <a:r>
              <a:rPr lang="zh-CN" altLang="en-US" dirty="0" smtClean="0"/>
              <a:t>）</a:t>
            </a:r>
            <a:r>
              <a:rPr lang="zh-CN" altLang="en-US" baseline="0" dirty="0" smtClean="0"/>
              <a:t> </a:t>
            </a:r>
            <a:r>
              <a:rPr lang="en-US" altLang="zh-CN" baseline="0" dirty="0" smtClean="0"/>
              <a:t>+ </a:t>
            </a:r>
            <a:r>
              <a:rPr lang="zh-CN" altLang="en-US" dirty="0" smtClean="0"/>
              <a:t>卖家（</a:t>
            </a:r>
            <a:r>
              <a:rPr lang="en-US" altLang="zh-CN" dirty="0" smtClean="0"/>
              <a:t>0.2</a:t>
            </a:r>
            <a:r>
              <a:rPr lang="zh-CN" altLang="en-US" dirty="0" smtClean="0"/>
              <a:t>）</a:t>
            </a:r>
            <a:endParaRPr lang="en-US" altLang="zh-CN" dirty="0" smtClean="0"/>
          </a:p>
          <a:p>
            <a:r>
              <a:rPr lang="zh-CN" altLang="en-US" dirty="0" smtClean="0"/>
              <a:t>宝贝人气：宝贝销量</a:t>
            </a:r>
            <a:r>
              <a:rPr lang="en-US" altLang="zh-CN" dirty="0" smtClean="0"/>
              <a:t>(80) + </a:t>
            </a:r>
            <a:r>
              <a:rPr lang="zh-CN" altLang="en-US" dirty="0" smtClean="0"/>
              <a:t>店铺转化率 </a:t>
            </a:r>
            <a:r>
              <a:rPr lang="en-US" altLang="zh-CN" dirty="0" smtClean="0"/>
              <a:t>+ </a:t>
            </a:r>
            <a:r>
              <a:rPr lang="zh-CN" altLang="en-US" dirty="0" smtClean="0"/>
              <a:t>宝贝转化率 </a:t>
            </a:r>
            <a:r>
              <a:rPr lang="en-US" altLang="zh-CN" dirty="0" smtClean="0"/>
              <a:t>+ </a:t>
            </a:r>
            <a:r>
              <a:rPr lang="zh-CN" altLang="en-US" dirty="0" smtClean="0"/>
              <a:t>店铺销量</a:t>
            </a:r>
            <a:r>
              <a:rPr lang="zh-CN" altLang="en-US" baseline="0" dirty="0" smtClean="0"/>
              <a:t> </a:t>
            </a:r>
            <a:endParaRPr lang="en-US" altLang="zh-CN" baseline="0" dirty="0" smtClean="0"/>
          </a:p>
          <a:p>
            <a:r>
              <a:rPr lang="en-US" altLang="zh-CN" baseline="0" dirty="0" smtClean="0"/>
              <a:t>TF-IDF </a:t>
            </a:r>
            <a:r>
              <a:rPr lang="zh-CN" altLang="en-US" baseline="0" dirty="0" smtClean="0"/>
              <a:t>这里会忽略</a:t>
            </a:r>
            <a:endParaRPr lang="en-US" altLang="zh-CN" baseline="0" dirty="0" smtClean="0"/>
          </a:p>
          <a:p>
            <a:r>
              <a:rPr lang="zh-CN" altLang="en-US" baseline="0" dirty="0" smtClean="0"/>
              <a:t>单价：玉米 </a:t>
            </a:r>
            <a:endParaRPr lang="en-US" altLang="zh-CN" baseline="0" dirty="0" smtClean="0"/>
          </a:p>
          <a:p>
            <a:r>
              <a:rPr lang="zh-CN" altLang="en-US" baseline="0" dirty="0" smtClean="0"/>
              <a:t>价格：一口价</a:t>
            </a:r>
            <a:r>
              <a:rPr lang="en-US" altLang="zh-CN" baseline="0" dirty="0" smtClean="0"/>
              <a:t>+</a:t>
            </a:r>
            <a:r>
              <a:rPr lang="zh-CN" altLang="en-US" baseline="0" dirty="0" smtClean="0"/>
              <a:t>折扣价</a:t>
            </a:r>
            <a:endParaRPr lang="en-US" altLang="zh-CN" baseline="0" dirty="0" smtClean="0"/>
          </a:p>
          <a:p>
            <a:r>
              <a:rPr lang="zh-CN" altLang="en-US" baseline="0" dirty="0" smtClean="0"/>
              <a:t>总价：价格</a:t>
            </a:r>
            <a:r>
              <a:rPr lang="en-US" altLang="zh-CN" baseline="0" dirty="0" smtClean="0"/>
              <a:t>+</a:t>
            </a:r>
            <a:r>
              <a:rPr lang="zh-CN" altLang="en-US" baseline="0" dirty="0" smtClean="0"/>
              <a:t>邮费</a:t>
            </a:r>
            <a:endParaRPr lang="en-US" altLang="zh-CN" dirty="0" smtClean="0"/>
          </a:p>
        </p:txBody>
      </p:sp>
      <p:sp>
        <p:nvSpPr>
          <p:cNvPr id="4" name="灯片编号占位符 3"/>
          <p:cNvSpPr>
            <a:spLocks noGrp="1"/>
          </p:cNvSpPr>
          <p:nvPr>
            <p:ph type="sldNum" sz="quarter" idx="10"/>
          </p:nvPr>
        </p:nvSpPr>
        <p:spPr/>
        <p:txBody>
          <a:bodyPr/>
          <a:lstStyle/>
          <a:p>
            <a:fld id="{7F0291AB-1A7B-48B7-B2A4-D8D58998A60C}" type="slidenum">
              <a:rPr lang="zh-CN" altLang="en-US" smtClean="0"/>
              <a:pPr/>
              <a:t>26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淘宝为什么要有搜索引擎？</a:t>
            </a:r>
            <a:endParaRPr lang="zh-CN" altLang="en-US" dirty="0"/>
          </a:p>
        </p:txBody>
      </p:sp>
      <p:sp>
        <p:nvSpPr>
          <p:cNvPr id="4" name="灯片编号占位符 3"/>
          <p:cNvSpPr>
            <a:spLocks noGrp="1"/>
          </p:cNvSpPr>
          <p:nvPr>
            <p:ph type="sldNum" sz="quarter" idx="10"/>
          </p:nvPr>
        </p:nvSpPr>
        <p:spPr/>
        <p:txBody>
          <a:bodyPr/>
          <a:lstStyle/>
          <a:p>
            <a:fld id="{7F0291AB-1A7B-48B7-B2A4-D8D58998A60C}" type="slidenum">
              <a:rPr lang="zh-CN" altLang="en-US" smtClean="0"/>
              <a:pPr/>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F0291AB-1A7B-48B7-B2A4-D8D58998A60C}" type="slidenum">
              <a:rPr lang="zh-CN" altLang="en-US" smtClean="0"/>
              <a:pPr/>
              <a:t>27</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F0291AB-1A7B-48B7-B2A4-D8D58998A60C}" type="slidenum">
              <a:rPr lang="zh-CN" altLang="en-US" smtClean="0"/>
              <a:pPr/>
              <a:t>29</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搜索的分词永远都是一个有意思的东西</a:t>
            </a:r>
            <a:endParaRPr lang="en-US" altLang="zh-CN" dirty="0" smtClean="0"/>
          </a:p>
          <a:p>
            <a:endParaRPr lang="en-US" altLang="zh-CN" dirty="0" smtClean="0"/>
          </a:p>
          <a:p>
            <a:r>
              <a:rPr lang="zh-CN" altLang="en-US" dirty="0" smtClean="0"/>
              <a:t>特殊字符的问题</a:t>
            </a:r>
            <a:endParaRPr lang="en-US" altLang="zh-CN" dirty="0" smtClean="0"/>
          </a:p>
          <a:p>
            <a:r>
              <a:rPr lang="en-US" altLang="zh-CN" dirty="0" smtClean="0"/>
              <a:t>C++ </a:t>
            </a:r>
            <a:r>
              <a:rPr lang="zh-CN" altLang="en-US" dirty="0" smtClean="0"/>
              <a:t>与</a:t>
            </a:r>
            <a:r>
              <a:rPr lang="zh-CN" altLang="en-US" baseline="0" dirty="0" smtClean="0"/>
              <a:t> </a:t>
            </a:r>
            <a:r>
              <a:rPr lang="en-US" altLang="zh-CN" baseline="0" dirty="0" smtClean="0"/>
              <a:t>GPS+</a:t>
            </a:r>
            <a:r>
              <a:rPr lang="zh-CN" altLang="en-US" baseline="0" dirty="0" smtClean="0"/>
              <a:t>导航仪</a:t>
            </a:r>
            <a:endParaRPr lang="en-US" altLang="zh-CN" baseline="0" dirty="0" smtClean="0"/>
          </a:p>
          <a:p>
            <a:r>
              <a:rPr lang="en-US" altLang="zh-CN" baseline="0" dirty="0" smtClean="0"/>
              <a:t>1/2 </a:t>
            </a:r>
            <a:r>
              <a:rPr lang="zh-CN" altLang="en-US" baseline="0" dirty="0" smtClean="0"/>
              <a:t>与 </a:t>
            </a:r>
            <a:r>
              <a:rPr lang="en-US" altLang="zh-CN" baseline="0" dirty="0" err="1" smtClean="0"/>
              <a:t>ipad</a:t>
            </a:r>
            <a:r>
              <a:rPr lang="en-US" altLang="zh-CN" baseline="0" dirty="0" smtClean="0"/>
              <a:t> 1/2</a:t>
            </a:r>
          </a:p>
          <a:p>
            <a:endParaRPr lang="zh-CN" altLang="en-US" dirty="0"/>
          </a:p>
        </p:txBody>
      </p:sp>
      <p:sp>
        <p:nvSpPr>
          <p:cNvPr id="4" name="灯片编号占位符 3"/>
          <p:cNvSpPr>
            <a:spLocks noGrp="1"/>
          </p:cNvSpPr>
          <p:nvPr>
            <p:ph type="sldNum" sz="quarter" idx="10"/>
          </p:nvPr>
        </p:nvSpPr>
        <p:spPr/>
        <p:txBody>
          <a:bodyPr/>
          <a:lstStyle/>
          <a:p>
            <a:fld id="{7F0291AB-1A7B-48B7-B2A4-D8D58998A60C}" type="slidenum">
              <a:rPr lang="zh-CN" altLang="en-US" smtClean="0"/>
              <a:pPr/>
              <a:t>30</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分布式的行、列概念：</a:t>
            </a:r>
            <a:endParaRPr lang="en-US" altLang="zh-CN" dirty="0" smtClean="0"/>
          </a:p>
          <a:p>
            <a:r>
              <a:rPr lang="zh-CN" altLang="en-US" dirty="0" smtClean="0"/>
              <a:t>多行用于做负载均衡、冗余备份。如果我们一行能承担</a:t>
            </a:r>
            <a:r>
              <a:rPr lang="en-US" altLang="zh-CN" dirty="0" smtClean="0"/>
              <a:t>1000</a:t>
            </a:r>
            <a:r>
              <a:rPr lang="zh-CN" altLang="en-US" dirty="0" smtClean="0"/>
              <a:t>的</a:t>
            </a:r>
            <a:r>
              <a:rPr lang="en-US" altLang="zh-CN" dirty="0" smtClean="0"/>
              <a:t>QPS</a:t>
            </a:r>
            <a:r>
              <a:rPr lang="zh-CN" altLang="en-US" dirty="0" smtClean="0"/>
              <a:t>，那么</a:t>
            </a:r>
            <a:r>
              <a:rPr lang="en-US" altLang="zh-CN" dirty="0" smtClean="0"/>
              <a:t>10</a:t>
            </a:r>
            <a:r>
              <a:rPr lang="zh-CN" altLang="en-US" dirty="0" smtClean="0"/>
              <a:t>行就能承担</a:t>
            </a:r>
            <a:r>
              <a:rPr lang="en-US" altLang="zh-CN" dirty="0" smtClean="0"/>
              <a:t>1000*10</a:t>
            </a:r>
            <a:r>
              <a:rPr lang="zh-CN" altLang="en-US" dirty="0" smtClean="0"/>
              <a:t>的</a:t>
            </a:r>
            <a:r>
              <a:rPr lang="en-US" altLang="zh-CN" dirty="0" smtClean="0"/>
              <a:t>QPS</a:t>
            </a:r>
          </a:p>
          <a:p>
            <a:r>
              <a:rPr lang="zh-CN" altLang="en-US" dirty="0" smtClean="0"/>
              <a:t>多列用于提高索引量。如果我们一台机器受限于内存只能放</a:t>
            </a:r>
            <a:r>
              <a:rPr lang="en-US" altLang="zh-CN" dirty="0" smtClean="0"/>
              <a:t>1000w</a:t>
            </a:r>
            <a:r>
              <a:rPr lang="zh-CN" altLang="en-US" dirty="0" smtClean="0"/>
              <a:t>的宝贝，那么</a:t>
            </a:r>
            <a:r>
              <a:rPr lang="en-US" altLang="zh-CN" dirty="0" smtClean="0"/>
              <a:t>1</a:t>
            </a:r>
            <a:r>
              <a:rPr lang="zh-CN" altLang="en-US" dirty="0" smtClean="0"/>
              <a:t>亿的宝贝就需要</a:t>
            </a:r>
            <a:r>
              <a:rPr lang="en-US" altLang="zh-CN" dirty="0" smtClean="0"/>
              <a:t>10</a:t>
            </a:r>
            <a:r>
              <a:rPr lang="zh-CN" altLang="en-US" dirty="0" smtClean="0"/>
              <a:t>台机器，也就是</a:t>
            </a:r>
            <a:r>
              <a:rPr lang="en-US" altLang="zh-CN" dirty="0" smtClean="0"/>
              <a:t>10</a:t>
            </a:r>
            <a:r>
              <a:rPr lang="zh-CN" altLang="en-US" dirty="0" smtClean="0"/>
              <a:t>列</a:t>
            </a:r>
            <a:endParaRPr lang="en-US" altLang="zh-CN" dirty="0" smtClean="0"/>
          </a:p>
          <a:p>
            <a:endParaRPr lang="en-US" altLang="zh-CN" dirty="0" smtClean="0"/>
          </a:p>
          <a:p>
            <a:r>
              <a:rPr lang="zh-CN" altLang="en-US" dirty="0" smtClean="0"/>
              <a:t>在分布式集群里，通常会有多行多列。当然如果数据量足够小，可以只有一列，但是考虑到容灾备份，就算流量非常低也会有至少</a:t>
            </a:r>
            <a:r>
              <a:rPr lang="en-US" altLang="zh-CN" baseline="0" dirty="0" smtClean="0"/>
              <a:t>2</a:t>
            </a:r>
            <a:r>
              <a:rPr lang="zh-CN" altLang="en-US" baseline="0" dirty="0" smtClean="0"/>
              <a:t>行</a:t>
            </a:r>
            <a:endParaRPr lang="en-US" altLang="zh-CN" baseline="0" dirty="0" smtClean="0"/>
          </a:p>
          <a:p>
            <a:endParaRPr lang="en-US" altLang="zh-CN" baseline="0" dirty="0" smtClean="0"/>
          </a:p>
          <a:p>
            <a:r>
              <a:rPr lang="zh-CN" altLang="en-US" baseline="0" dirty="0" smtClean="0"/>
              <a:t>方案一：个性化搜索</a:t>
            </a:r>
            <a:endParaRPr lang="en-US" altLang="zh-CN" baseline="0" dirty="0" smtClean="0"/>
          </a:p>
          <a:p>
            <a:r>
              <a:rPr lang="zh-CN" altLang="en-US" baseline="0" dirty="0" smtClean="0"/>
              <a:t>方案二：主搜索</a:t>
            </a:r>
            <a:endParaRPr lang="en-US" altLang="zh-CN" baseline="0" dirty="0" smtClean="0"/>
          </a:p>
          <a:p>
            <a:r>
              <a:rPr lang="en-US" altLang="zh-CN" baseline="0" dirty="0" err="1" smtClean="0"/>
              <a:t>ksearch</a:t>
            </a:r>
            <a:r>
              <a:rPr lang="zh-CN" altLang="en-US" baseline="0" dirty="0" smtClean="0"/>
              <a:t>与</a:t>
            </a:r>
            <a:r>
              <a:rPr lang="en-US" altLang="zh-CN" baseline="0" dirty="0" err="1" smtClean="0"/>
              <a:t>isearch</a:t>
            </a:r>
            <a:r>
              <a:rPr lang="zh-CN" altLang="en-US" baseline="0" dirty="0" smtClean="0"/>
              <a:t>的区别：</a:t>
            </a:r>
            <a:r>
              <a:rPr lang="en-US" altLang="zh-CN" baseline="0" dirty="0" err="1" smtClean="0"/>
              <a:t>ksearch</a:t>
            </a:r>
            <a:r>
              <a:rPr lang="zh-CN" altLang="en-US" baseline="0" dirty="0" smtClean="0"/>
              <a:t>是按</a:t>
            </a:r>
            <a:r>
              <a:rPr lang="en-US" altLang="zh-CN" baseline="0" dirty="0" smtClean="0"/>
              <a:t>key</a:t>
            </a:r>
            <a:r>
              <a:rPr lang="zh-CN" altLang="en-US" baseline="0" dirty="0" smtClean="0"/>
              <a:t>来分布数据，而</a:t>
            </a:r>
            <a:r>
              <a:rPr lang="en-US" altLang="zh-CN" baseline="0" dirty="0" err="1" smtClean="0"/>
              <a:t>isearch</a:t>
            </a:r>
            <a:r>
              <a:rPr lang="zh-CN" altLang="en-US" baseline="0" dirty="0" smtClean="0"/>
              <a:t>虽然也支持按</a:t>
            </a:r>
            <a:r>
              <a:rPr lang="en-US" altLang="zh-CN" baseline="0" dirty="0" smtClean="0"/>
              <a:t>key</a:t>
            </a:r>
            <a:r>
              <a:rPr lang="zh-CN" altLang="en-US" baseline="0" dirty="0" smtClean="0"/>
              <a:t>查询，但是主要功能是分布式。</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7F0291AB-1A7B-48B7-B2A4-D8D58998A60C}" type="slidenum">
              <a:rPr lang="zh-CN" altLang="en-US" smtClean="0"/>
              <a:pPr/>
              <a:t>31</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mn-lt"/>
                <a:ea typeface="+mn-ea"/>
                <a:cs typeface="+mn-cs"/>
              </a:rPr>
              <a:t>网络爬虫（又被称为网页蜘蛛，网络机器人，在</a:t>
            </a:r>
            <a:r>
              <a:rPr lang="en-US" altLang="zh-CN" sz="1200" b="0" i="0" kern="1200" dirty="0" smtClean="0">
                <a:solidFill>
                  <a:schemeClr val="tx1"/>
                </a:solidFill>
                <a:latin typeface="+mn-lt"/>
                <a:ea typeface="+mn-ea"/>
                <a:cs typeface="+mn-cs"/>
              </a:rPr>
              <a:t>FOAF</a:t>
            </a:r>
            <a:r>
              <a:rPr lang="zh-CN" altLang="en-US" sz="1200" b="0" i="0" kern="1200" dirty="0" smtClean="0">
                <a:solidFill>
                  <a:schemeClr val="tx1"/>
                </a:solidFill>
                <a:latin typeface="+mn-lt"/>
                <a:ea typeface="+mn-ea"/>
                <a:cs typeface="+mn-cs"/>
              </a:rPr>
              <a:t>社区中间，更经常的称为网页追逐者），是一种按照一定的规则，自动的抓取万维网信息的程序或者</a:t>
            </a:r>
            <a:r>
              <a:rPr lang="zh-CN" altLang="en-US" sz="1200" b="0" i="0" u="sng" kern="1200" dirty="0" smtClean="0">
                <a:solidFill>
                  <a:schemeClr val="tx1"/>
                </a:solidFill>
                <a:latin typeface="+mn-lt"/>
                <a:ea typeface="+mn-ea"/>
                <a:cs typeface="+mn-cs"/>
                <a:hlinkClick r:id="rId3"/>
              </a:rPr>
              <a:t>脚本</a:t>
            </a:r>
            <a:r>
              <a:rPr lang="zh-CN" altLang="en-US" sz="1200" b="0" i="0" kern="1200" dirty="0" smtClean="0">
                <a:solidFill>
                  <a:schemeClr val="tx1"/>
                </a:solidFill>
                <a:latin typeface="+mn-lt"/>
                <a:ea typeface="+mn-ea"/>
                <a:cs typeface="+mn-cs"/>
              </a:rPr>
              <a:t>。</a:t>
            </a:r>
            <a:endParaRPr lang="en-US" altLang="zh-CN" sz="1000" b="0" i="0" dirty="0" smtClean="0">
              <a:cs typeface="Calibri" pitchFamily="34" charset="0"/>
              <a:sym typeface="Calibri" pitchFamily="34" charset="0"/>
            </a:endParaRPr>
          </a:p>
          <a:p>
            <a:r>
              <a:rPr lang="en-US" altLang="zh-CN" sz="1000" b="0" i="0" dirty="0" smtClean="0">
                <a:cs typeface="Calibri" pitchFamily="34" charset="0"/>
                <a:sym typeface="Calibri" pitchFamily="34" charset="0"/>
              </a:rPr>
              <a:t>Taobao.com/Robots.txt  </a:t>
            </a:r>
          </a:p>
          <a:p>
            <a:r>
              <a:rPr lang="en-US" altLang="zh-CN" sz="1000" b="0" i="0" dirty="0" smtClean="0"/>
              <a:t>User-agent: </a:t>
            </a:r>
            <a:r>
              <a:rPr lang="en-US" altLang="zh-CN" sz="1000" b="0" i="0" dirty="0" err="1" smtClean="0"/>
              <a:t>Baiduspider</a:t>
            </a:r>
            <a:endParaRPr lang="en-US" altLang="zh-CN" sz="1000" b="0" i="0" dirty="0" smtClean="0"/>
          </a:p>
          <a:p>
            <a:r>
              <a:rPr lang="en-US" altLang="zh-CN" sz="1000" b="0" i="0" dirty="0" smtClean="0"/>
              <a:t>Disallow: /</a:t>
            </a:r>
          </a:p>
          <a:p>
            <a:r>
              <a:rPr lang="zh-CN" altLang="en-US" sz="1000" b="0" i="0" dirty="0" smtClean="0"/>
              <a:t>值得注意的是</a:t>
            </a:r>
            <a:r>
              <a:rPr lang="en-US" altLang="zh-CN" sz="1000" b="0" i="0" dirty="0" smtClean="0"/>
              <a:t>robots.txt</a:t>
            </a:r>
            <a:r>
              <a:rPr lang="zh-CN" altLang="en-US" sz="1000" b="0" i="0" dirty="0" smtClean="0"/>
              <a:t>协议并不是一个法律意义上的约束性规范，它只是长期以来在网站之间约定俗成的道德性公约而已，因此并不能完全确保网站的隐私不被不遵守这一协议的搜索引擎抓取。</a:t>
            </a:r>
            <a:endParaRPr lang="en-US" altLang="zh-CN" sz="1000" b="0" i="0" dirty="0" smtClean="0"/>
          </a:p>
          <a:p>
            <a:r>
              <a:rPr lang="zh-CN" altLang="en-US" sz="1000" b="0" i="0" dirty="0" smtClean="0"/>
              <a:t>则</a:t>
            </a:r>
            <a:r>
              <a:rPr lang="en-US" altLang="zh-CN" sz="1000" b="0" i="0" dirty="0" smtClean="0"/>
              <a:t>Robots</a:t>
            </a:r>
            <a:r>
              <a:rPr lang="zh-CN" altLang="en-US" sz="1000" b="0" i="0" dirty="0" smtClean="0"/>
              <a:t>文件通常在两周内生效，被文件限制的内容，将从百度搜索结果中移除。</a:t>
            </a:r>
            <a:endParaRPr lang="en-US" altLang="zh-CN" sz="1000" b="0" i="0" dirty="0" smtClean="0">
              <a:cs typeface="Calibri" pitchFamily="34" charset="0"/>
              <a:sym typeface="Calibri" pitchFamily="34" charset="0"/>
            </a:endParaRPr>
          </a:p>
          <a:p>
            <a:endParaRPr lang="en-US" altLang="zh-CN" sz="1000" b="0" i="0" dirty="0" smtClean="0">
              <a:cs typeface="Calibri" pitchFamily="34" charset="0"/>
              <a:sym typeface="Calibr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000" b="0" i="0" dirty="0" smtClean="0">
                <a:cs typeface="Calibri" pitchFamily="34" charset="0"/>
                <a:sym typeface="Calibri" pitchFamily="34" charset="0"/>
              </a:rPr>
              <a:t>网站页面布局差异：</a:t>
            </a:r>
            <a:r>
              <a:rPr lang="en-US" altLang="zh-CN" sz="1000" b="0" i="0" kern="1200" dirty="0" smtClean="0">
                <a:solidFill>
                  <a:schemeClr val="tx1"/>
                </a:solidFill>
                <a:latin typeface="+mn-lt"/>
                <a:ea typeface="+mn-ea"/>
                <a:cs typeface="+mn-cs"/>
                <a:sym typeface="Calibri" pitchFamily="34" charset="0"/>
              </a:rPr>
              <a:t>Xml</a:t>
            </a:r>
            <a:r>
              <a:rPr lang="zh-CN" altLang="en-US" sz="1000" b="0" i="0" kern="1200" dirty="0" smtClean="0">
                <a:solidFill>
                  <a:schemeClr val="tx1"/>
                </a:solidFill>
                <a:latin typeface="+mn-lt"/>
                <a:ea typeface="+mn-ea"/>
                <a:cs typeface="+mn-cs"/>
                <a:sym typeface="Calibri" pitchFamily="34" charset="0"/>
              </a:rPr>
              <a:t>文档可以当作一个节点树来对待</a:t>
            </a:r>
            <a:endParaRPr lang="en-US" altLang="zh-CN" sz="1000" b="0" i="0" dirty="0" smtClean="0">
              <a:cs typeface="Calibri" pitchFamily="34" charset="0"/>
              <a:sym typeface="Calibri" pitchFamily="34" charset="0"/>
            </a:endParaRPr>
          </a:p>
          <a:p>
            <a:r>
              <a:rPr lang="zh-CN" altLang="en-US" sz="1000" b="0" i="0" dirty="0" smtClean="0">
                <a:cs typeface="Calibri" pitchFamily="34" charset="0"/>
                <a:sym typeface="Calibri" pitchFamily="34" charset="0"/>
              </a:rPr>
              <a:t>每个网站的</a:t>
            </a:r>
            <a:r>
              <a:rPr lang="en-US" altLang="zh-CN" sz="1000" b="0" i="0" dirty="0" err="1" smtClean="0">
                <a:cs typeface="Calibri" pitchFamily="34" charset="0"/>
                <a:sym typeface="Calibri" pitchFamily="34" charset="0"/>
              </a:rPr>
              <a:t>xpath</a:t>
            </a:r>
            <a:r>
              <a:rPr lang="zh-CN" altLang="en-US" sz="1000" b="0" i="0" dirty="0" smtClean="0">
                <a:cs typeface="Calibri" pitchFamily="34" charset="0"/>
                <a:sym typeface="Calibri" pitchFamily="34" charset="0"/>
              </a:rPr>
              <a:t>都不一样</a:t>
            </a:r>
            <a:endParaRPr lang="en-US" altLang="zh-CN" sz="1000" b="0" i="0" dirty="0" smtClean="0">
              <a:cs typeface="Calibri" pitchFamily="34" charset="0"/>
              <a:sym typeface="Calibri" pitchFamily="34" charset="0"/>
            </a:endParaRPr>
          </a:p>
          <a:p>
            <a:r>
              <a:rPr lang="en-US" altLang="zh-CN" sz="1000" b="0" i="0" kern="1200" dirty="0" err="1" smtClean="0">
                <a:solidFill>
                  <a:schemeClr val="tx1"/>
                </a:solidFill>
                <a:latin typeface="+mn-lt"/>
                <a:ea typeface="+mn-ea"/>
                <a:cs typeface="+mn-cs"/>
              </a:rPr>
              <a:t>XPath</a:t>
            </a:r>
            <a:r>
              <a:rPr lang="en-US" altLang="zh-CN" sz="1000" b="0" i="0" kern="1200" dirty="0" smtClean="0">
                <a:solidFill>
                  <a:schemeClr val="tx1"/>
                </a:solidFill>
                <a:latin typeface="+mn-lt"/>
                <a:ea typeface="+mn-ea"/>
                <a:cs typeface="+mn-cs"/>
              </a:rPr>
              <a:t> </a:t>
            </a:r>
            <a:r>
              <a:rPr lang="zh-CN" altLang="en-US" sz="1000" b="0" i="0" kern="1200" dirty="0" smtClean="0">
                <a:solidFill>
                  <a:schemeClr val="tx1"/>
                </a:solidFill>
                <a:latin typeface="+mn-lt"/>
                <a:ea typeface="+mn-ea"/>
                <a:cs typeface="+mn-cs"/>
              </a:rPr>
              <a:t>是一门在 </a:t>
            </a:r>
            <a:r>
              <a:rPr lang="en-US" altLang="zh-CN" sz="1000" b="0" i="0" kern="1200" dirty="0" smtClean="0">
                <a:solidFill>
                  <a:schemeClr val="tx1"/>
                </a:solidFill>
                <a:latin typeface="+mn-lt"/>
                <a:ea typeface="+mn-ea"/>
                <a:cs typeface="+mn-cs"/>
              </a:rPr>
              <a:t>XML </a:t>
            </a:r>
            <a:r>
              <a:rPr lang="zh-CN" altLang="en-US" sz="1000" b="0" i="0" kern="1200" dirty="0" smtClean="0">
                <a:solidFill>
                  <a:schemeClr val="tx1"/>
                </a:solidFill>
                <a:latin typeface="+mn-lt"/>
                <a:ea typeface="+mn-ea"/>
                <a:cs typeface="+mn-cs"/>
              </a:rPr>
              <a:t>文档中查找信息的语言。</a:t>
            </a:r>
            <a:r>
              <a:rPr lang="en-US" altLang="zh-CN" sz="1000" b="0" i="0" kern="1200" dirty="0" err="1" smtClean="0">
                <a:solidFill>
                  <a:schemeClr val="tx1"/>
                </a:solidFill>
                <a:latin typeface="+mn-lt"/>
                <a:ea typeface="+mn-ea"/>
                <a:cs typeface="+mn-cs"/>
              </a:rPr>
              <a:t>XPath</a:t>
            </a:r>
            <a:r>
              <a:rPr lang="en-US" altLang="zh-CN" sz="1000" b="0" i="0" kern="1200" dirty="0" smtClean="0">
                <a:solidFill>
                  <a:schemeClr val="tx1"/>
                </a:solidFill>
                <a:latin typeface="+mn-lt"/>
                <a:ea typeface="+mn-ea"/>
                <a:cs typeface="+mn-cs"/>
              </a:rPr>
              <a:t> </a:t>
            </a:r>
            <a:r>
              <a:rPr lang="zh-CN" altLang="en-US" sz="1000" b="0" i="0" kern="1200" dirty="0" smtClean="0">
                <a:solidFill>
                  <a:schemeClr val="tx1"/>
                </a:solidFill>
                <a:latin typeface="+mn-lt"/>
                <a:ea typeface="+mn-ea"/>
                <a:cs typeface="+mn-cs"/>
              </a:rPr>
              <a:t>可用来在 </a:t>
            </a:r>
            <a:r>
              <a:rPr lang="en-US" altLang="zh-CN" sz="1000" b="0" i="0" kern="1200" dirty="0" smtClean="0">
                <a:solidFill>
                  <a:schemeClr val="tx1"/>
                </a:solidFill>
                <a:latin typeface="+mn-lt"/>
                <a:ea typeface="+mn-ea"/>
                <a:cs typeface="+mn-cs"/>
              </a:rPr>
              <a:t>XML </a:t>
            </a:r>
            <a:r>
              <a:rPr lang="zh-CN" altLang="en-US" sz="1000" b="0" i="0" kern="1200" dirty="0" smtClean="0">
                <a:solidFill>
                  <a:schemeClr val="tx1"/>
                </a:solidFill>
                <a:latin typeface="+mn-lt"/>
                <a:ea typeface="+mn-ea"/>
                <a:cs typeface="+mn-cs"/>
              </a:rPr>
              <a:t>文档中对元素和属性进行遍历。</a:t>
            </a:r>
            <a:endParaRPr lang="en-US" altLang="zh-CN" sz="1000" b="0" i="0" kern="1200" dirty="0" smtClean="0">
              <a:solidFill>
                <a:schemeClr val="tx1"/>
              </a:solidFill>
              <a:latin typeface="+mn-lt"/>
              <a:ea typeface="+mn-ea"/>
              <a:cs typeface="+mn-cs"/>
            </a:endParaRPr>
          </a:p>
          <a:p>
            <a:r>
              <a:rPr lang="en-US" altLang="zh-CN" sz="1000" b="0" i="0" dirty="0" smtClean="0">
                <a:cs typeface="Calibri" pitchFamily="34" charset="0"/>
                <a:sym typeface="Calibri" pitchFamily="34" charset="0"/>
              </a:rPr>
              <a:t>1.</a:t>
            </a:r>
            <a:r>
              <a:rPr lang="zh-CN" altLang="en-US" sz="1000" b="0" i="0" dirty="0" smtClean="0"/>
              <a:t>路径黑洞</a:t>
            </a:r>
          </a:p>
          <a:p>
            <a:r>
              <a:rPr lang="en-US" altLang="zh-CN" sz="1000" b="0" i="0" dirty="0" smtClean="0">
                <a:cs typeface="Calibri" pitchFamily="34" charset="0"/>
                <a:sym typeface="Calibri" pitchFamily="34" charset="0"/>
              </a:rPr>
              <a:t>	*</a:t>
            </a:r>
            <a:r>
              <a:rPr lang="zh-CN" altLang="en-US" sz="1000" b="0" i="0" dirty="0" smtClean="0"/>
              <a:t>京东，</a:t>
            </a:r>
            <a:r>
              <a:rPr lang="en-US" altLang="zh-CN" sz="1000" b="0" i="0" dirty="0" err="1" smtClean="0">
                <a:cs typeface="Calibri" pitchFamily="34" charset="0"/>
                <a:sym typeface="Calibri" pitchFamily="34" charset="0"/>
              </a:rPr>
              <a:t>yoka</a:t>
            </a:r>
            <a:r>
              <a:rPr lang="zh-CN" altLang="en-US" sz="1000" b="0" i="0" dirty="0" smtClean="0"/>
              <a:t>等筛选框</a:t>
            </a:r>
          </a:p>
          <a:p>
            <a:r>
              <a:rPr lang="en-US" altLang="zh-CN" sz="1000" b="0" i="0" dirty="0" smtClean="0">
                <a:cs typeface="Calibri" pitchFamily="34" charset="0"/>
                <a:sym typeface="Calibri" pitchFamily="34" charset="0"/>
              </a:rPr>
              <a:t>	*</a:t>
            </a:r>
            <a:r>
              <a:rPr lang="zh-CN" altLang="en-US" sz="1000" b="0" i="0" dirty="0" smtClean="0"/>
              <a:t>网站规模较大</a:t>
            </a:r>
            <a:endParaRPr lang="en-US" altLang="zh-CN" sz="1000" b="0" i="0" dirty="0" smtClean="0"/>
          </a:p>
          <a:p>
            <a:r>
              <a:rPr lang="en-US" altLang="zh-CN" sz="1000" b="0" i="0" dirty="0" smtClean="0">
                <a:cs typeface="Calibri" pitchFamily="34" charset="0"/>
                <a:sym typeface="Calibri" pitchFamily="34" charset="0"/>
              </a:rPr>
              <a:t>	</a:t>
            </a:r>
            <a:r>
              <a:rPr lang="zh-CN" altLang="en-US" sz="1000" b="0" i="0" dirty="0" smtClean="0">
                <a:cs typeface="Calibri" pitchFamily="34" charset="0"/>
                <a:sym typeface="Calibri" pitchFamily="34" charset="0"/>
              </a:rPr>
              <a:t>对详情页和列表页的调度</a:t>
            </a:r>
            <a:endParaRPr lang="en-US" altLang="zh-CN" sz="1000" b="0" i="0" dirty="0" smtClean="0">
              <a:cs typeface="Calibri" pitchFamily="34" charset="0"/>
              <a:sym typeface="Calibri" pitchFamily="34" charset="0"/>
            </a:endParaRPr>
          </a:p>
          <a:p>
            <a:r>
              <a:rPr lang="en-US" altLang="zh-CN" sz="1000" b="0" i="0" dirty="0" smtClean="0">
                <a:cs typeface="Calibri" pitchFamily="34" charset="0"/>
                <a:sym typeface="Calibri" pitchFamily="34" charset="0"/>
              </a:rPr>
              <a:t>2.JS/Ajax</a:t>
            </a:r>
            <a:endParaRPr lang="zh-CN" altLang="en-US" sz="1000" b="0" i="0" dirty="0" smtClean="0">
              <a:cs typeface="Calibri" pitchFamily="34" charset="0"/>
              <a:sym typeface="Calibri" pitchFamily="34" charset="0"/>
            </a:endParaRPr>
          </a:p>
          <a:p>
            <a:r>
              <a:rPr lang="en-US" altLang="zh-CN" sz="1000" b="0" i="0" dirty="0" smtClean="0">
                <a:cs typeface="Calibri" pitchFamily="34" charset="0"/>
                <a:sym typeface="Calibri" pitchFamily="34" charset="0"/>
              </a:rPr>
              <a:t>	*</a:t>
            </a:r>
            <a:r>
              <a:rPr lang="zh-CN" altLang="en-US" sz="1000" b="0" i="0" dirty="0" smtClean="0"/>
              <a:t>京东书籍的价格</a:t>
            </a:r>
            <a:r>
              <a:rPr lang="en-US" altLang="zh-CN" sz="1000" b="0" i="0" dirty="0" smtClean="0">
                <a:cs typeface="Calibri" pitchFamily="34" charset="0"/>
                <a:sym typeface="Calibri" pitchFamily="34" charset="0"/>
              </a:rPr>
              <a:t>JS</a:t>
            </a:r>
            <a:r>
              <a:rPr lang="zh-CN" altLang="en-US" sz="1000" b="0" i="0" dirty="0" smtClean="0"/>
              <a:t>展示</a:t>
            </a:r>
          </a:p>
          <a:p>
            <a:r>
              <a:rPr lang="en-US" altLang="zh-CN" sz="1000" b="0" i="0" dirty="0" smtClean="0">
                <a:cs typeface="Calibri" pitchFamily="34" charset="0"/>
                <a:sym typeface="Calibri" pitchFamily="34" charset="0"/>
              </a:rPr>
              <a:t>	*</a:t>
            </a:r>
            <a:r>
              <a:rPr lang="zh-CN" altLang="en-US" sz="1000" b="0" i="0" dirty="0" smtClean="0"/>
              <a:t>当当描述的</a:t>
            </a:r>
            <a:r>
              <a:rPr lang="en-US" altLang="zh-CN" sz="1000" b="0" i="0" dirty="0" smtClean="0">
                <a:cs typeface="Calibri" pitchFamily="34" charset="0"/>
                <a:sym typeface="Calibri" pitchFamily="34" charset="0"/>
              </a:rPr>
              <a:t>Ajax</a:t>
            </a:r>
            <a:r>
              <a:rPr lang="zh-CN" altLang="en-US" sz="1000" b="0" i="0" dirty="0" smtClean="0"/>
              <a:t>动态加载</a:t>
            </a:r>
            <a:endParaRPr lang="en-US" altLang="zh-CN" sz="1000" b="0" i="0" dirty="0" smtClean="0"/>
          </a:p>
          <a:p>
            <a:r>
              <a:rPr lang="en-US" altLang="zh-CN" sz="1000" b="0" i="0" dirty="0" smtClean="0">
                <a:cs typeface="Calibri" pitchFamily="34" charset="0"/>
                <a:sym typeface="Calibri" pitchFamily="34" charset="0"/>
              </a:rPr>
              <a:t>	</a:t>
            </a:r>
            <a:r>
              <a:rPr lang="en-US" altLang="zh-CN" sz="1000" b="0" i="0" dirty="0" err="1" smtClean="0">
                <a:cs typeface="Calibri" pitchFamily="34" charset="0"/>
                <a:sym typeface="Calibri" pitchFamily="34" charset="0"/>
              </a:rPr>
              <a:t>webkit</a:t>
            </a:r>
            <a:r>
              <a:rPr lang="en-US" altLang="zh-CN" sz="1000" b="0" i="0" baseline="0" dirty="0" smtClean="0">
                <a:cs typeface="Calibri" pitchFamily="34" charset="0"/>
                <a:sym typeface="Calibri" pitchFamily="34" charset="0"/>
              </a:rPr>
              <a:t> </a:t>
            </a:r>
            <a:r>
              <a:rPr lang="en-US" altLang="zh-CN" sz="1000" b="0" i="0" baseline="0" dirty="0" err="1" smtClean="0">
                <a:cs typeface="Calibri" pitchFamily="34" charset="0"/>
                <a:sym typeface="Calibri" pitchFamily="34" charset="0"/>
              </a:rPr>
              <a:t>pyqt</a:t>
            </a:r>
            <a:r>
              <a:rPr lang="zh-CN" altLang="en-US" sz="1000" b="0" i="0" baseline="0" dirty="0" smtClean="0">
                <a:cs typeface="Calibri" pitchFamily="34" charset="0"/>
                <a:sym typeface="Calibri" pitchFamily="34" charset="0"/>
              </a:rPr>
              <a:t>通过浏览器内核，运行它的</a:t>
            </a:r>
            <a:r>
              <a:rPr lang="en-US" altLang="zh-CN" sz="1000" b="0" i="0" baseline="0" dirty="0" err="1" smtClean="0">
                <a:cs typeface="Calibri" pitchFamily="34" charset="0"/>
                <a:sym typeface="Calibri" pitchFamily="34" charset="0"/>
              </a:rPr>
              <a:t>js</a:t>
            </a:r>
            <a:endParaRPr lang="en-US" altLang="zh-CN" sz="1000" b="0" i="0" dirty="0" smtClean="0">
              <a:cs typeface="Calibri" pitchFamily="34" charset="0"/>
              <a:sym typeface="Calibri" pitchFamily="34" charset="0"/>
            </a:endParaRPr>
          </a:p>
          <a:p>
            <a:r>
              <a:rPr lang="en-US" altLang="zh-CN" sz="1000" b="0" i="0" dirty="0" smtClean="0">
                <a:cs typeface="Calibri" pitchFamily="34" charset="0"/>
                <a:sym typeface="Calibri" pitchFamily="34" charset="0"/>
              </a:rPr>
              <a:t>3.</a:t>
            </a:r>
            <a:r>
              <a:rPr lang="zh-CN" altLang="en-US" sz="1000" b="0" i="0" dirty="0" smtClean="0"/>
              <a:t>图片价格</a:t>
            </a:r>
            <a:endParaRPr lang="en-US" altLang="zh-CN" sz="1000" b="0" i="0" dirty="0" smtClean="0"/>
          </a:p>
          <a:p>
            <a:r>
              <a:rPr lang="en-US" altLang="zh-CN" sz="1000" b="0" i="0" dirty="0" smtClean="0"/>
              <a:t>	</a:t>
            </a:r>
            <a:r>
              <a:rPr lang="zh-CN" altLang="en-US" sz="1000" b="0" i="0" dirty="0" smtClean="0"/>
              <a:t>去噪，价格抽取</a:t>
            </a:r>
          </a:p>
        </p:txBody>
      </p:sp>
      <p:sp>
        <p:nvSpPr>
          <p:cNvPr id="4" name="灯片编号占位符 3"/>
          <p:cNvSpPr>
            <a:spLocks noGrp="1"/>
          </p:cNvSpPr>
          <p:nvPr>
            <p:ph type="sldNum" sz="quarter" idx="10"/>
          </p:nvPr>
        </p:nvSpPr>
        <p:spPr/>
        <p:txBody>
          <a:bodyPr/>
          <a:lstStyle/>
          <a:p>
            <a:fld id="{7F0291AB-1A7B-48B7-B2A4-D8D58998A60C}" type="slidenum">
              <a:rPr lang="zh-CN" altLang="en-US" smtClean="0"/>
              <a:pPr/>
              <a:t>32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dirty="0" smtClean="0">
                <a:solidFill>
                  <a:schemeClr val="tx1"/>
                </a:solidFill>
                <a:latin typeface="+mn-lt"/>
                <a:ea typeface="+mn-ea"/>
                <a:cs typeface="+mn-cs"/>
              </a:rPr>
              <a:t>s.taobao.com 2</a:t>
            </a:r>
            <a:r>
              <a:rPr lang="zh-CN" altLang="en-US" sz="1200" b="0" i="0" kern="1200" dirty="0" smtClean="0">
                <a:solidFill>
                  <a:schemeClr val="tx1"/>
                </a:solidFill>
                <a:latin typeface="+mn-lt"/>
                <a:ea typeface="+mn-ea"/>
                <a:cs typeface="+mn-cs"/>
              </a:rPr>
              <a:t>亿， </a:t>
            </a:r>
            <a:r>
              <a:rPr lang="en-US" altLang="zh-CN" sz="1200" b="0" i="0" kern="1200" dirty="0" smtClean="0">
                <a:solidFill>
                  <a:schemeClr val="tx1"/>
                </a:solidFill>
                <a:latin typeface="+mn-lt"/>
                <a:ea typeface="+mn-ea"/>
                <a:cs typeface="+mn-cs"/>
              </a:rPr>
              <a:t>list.taobao.com 0.6</a:t>
            </a:r>
            <a:r>
              <a:rPr lang="zh-CN" altLang="en-US" sz="1200" b="0" i="0" kern="1200" dirty="0" smtClean="0">
                <a:solidFill>
                  <a:schemeClr val="tx1"/>
                </a:solidFill>
                <a:latin typeface="+mn-lt"/>
                <a:ea typeface="+mn-ea"/>
                <a:cs typeface="+mn-cs"/>
              </a:rPr>
              <a:t>亿</a:t>
            </a:r>
            <a:endParaRPr lang="zh-CN" altLang="en-US" dirty="0" smtClean="0"/>
          </a:p>
          <a:p>
            <a:r>
              <a:rPr lang="zh-CN" altLang="en-US" sz="1200" b="0" i="0" kern="1200" dirty="0" smtClean="0">
                <a:solidFill>
                  <a:schemeClr val="tx1"/>
                </a:solidFill>
                <a:latin typeface="+mn-lt"/>
                <a:ea typeface="+mn-ea"/>
                <a:cs typeface="+mn-cs"/>
              </a:rPr>
              <a:t>主搜索 淘客 </a:t>
            </a:r>
            <a:r>
              <a:rPr lang="en-US" altLang="zh-CN" sz="1200" b="0" i="0" kern="1200" dirty="0" smtClean="0">
                <a:solidFill>
                  <a:schemeClr val="tx1"/>
                </a:solidFill>
                <a:latin typeface="+mn-lt"/>
                <a:ea typeface="+mn-ea"/>
                <a:cs typeface="+mn-cs"/>
              </a:rPr>
              <a:t>TOP </a:t>
            </a:r>
            <a:r>
              <a:rPr lang="zh-CN" altLang="en-US" sz="1200" b="0" i="0" kern="1200" dirty="0" smtClean="0">
                <a:solidFill>
                  <a:schemeClr val="tx1"/>
                </a:solidFill>
                <a:latin typeface="+mn-lt"/>
                <a:ea typeface="+mn-ea"/>
                <a:cs typeface="+mn-cs"/>
              </a:rPr>
              <a:t>无线 交易平台 数据魔方 </a:t>
            </a:r>
            <a:r>
              <a:rPr lang="en-US" altLang="zh-CN" sz="1200" b="0" i="0" kern="1200" dirty="0" err="1" smtClean="0">
                <a:solidFill>
                  <a:schemeClr val="tx1"/>
                </a:solidFill>
                <a:latin typeface="+mn-lt"/>
                <a:ea typeface="+mn-ea"/>
                <a:cs typeface="+mn-cs"/>
              </a:rPr>
              <a:t>iPhone</a:t>
            </a:r>
            <a:r>
              <a:rPr lang="zh-CN" altLang="en-US" sz="1200" b="0" i="0" kern="1200" dirty="0" smtClean="0">
                <a:solidFill>
                  <a:schemeClr val="tx1"/>
                </a:solidFill>
                <a:latin typeface="+mn-lt"/>
                <a:ea typeface="+mn-ea"/>
                <a:cs typeface="+mn-cs"/>
              </a:rPr>
              <a:t>客户端 </a:t>
            </a:r>
            <a:r>
              <a:rPr lang="en-US" altLang="zh-CN" sz="1200" b="0" i="0" kern="1200" dirty="0" smtClean="0">
                <a:solidFill>
                  <a:schemeClr val="tx1"/>
                </a:solidFill>
                <a:latin typeface="+mn-lt"/>
                <a:ea typeface="+mn-ea"/>
                <a:cs typeface="+mn-cs"/>
              </a:rPr>
              <a:t>3C</a:t>
            </a:r>
            <a:endParaRPr lang="zh-CN" altLang="en-US" dirty="0" smtClean="0"/>
          </a:p>
          <a:p>
            <a:endParaRPr lang="en-US" altLang="zh-CN" dirty="0" smtClean="0"/>
          </a:p>
          <a:p>
            <a:r>
              <a:rPr lang="zh-CN" altLang="en-US" dirty="0" smtClean="0"/>
              <a:t>七亿在线宝贝，单机索引量</a:t>
            </a:r>
            <a:r>
              <a:rPr lang="zh-CN" altLang="en-US" baseline="0" dirty="0" smtClean="0"/>
              <a:t> </a:t>
            </a:r>
            <a:r>
              <a:rPr lang="en-US" altLang="zh-CN" baseline="0" dirty="0" smtClean="0"/>
              <a:t>3560w doc</a:t>
            </a:r>
            <a:endParaRPr lang="en-US" altLang="zh-CN" dirty="0" smtClean="0"/>
          </a:p>
          <a:p>
            <a:endParaRPr lang="en-US" altLang="zh-CN" dirty="0" smtClean="0"/>
          </a:p>
          <a:p>
            <a:r>
              <a:rPr lang="en-US" altLang="zh-CN" dirty="0" smtClean="0"/>
              <a:t>7</a:t>
            </a:r>
            <a:r>
              <a:rPr lang="zh-CN" altLang="en-US" dirty="0" smtClean="0"/>
              <a:t>亿</a:t>
            </a:r>
            <a:r>
              <a:rPr lang="en-US" altLang="zh-CN" dirty="0" err="1" smtClean="0"/>
              <a:t>pv</a:t>
            </a:r>
            <a:r>
              <a:rPr lang="en-US" altLang="zh-CN" baseline="0" dirty="0" smtClean="0"/>
              <a:t> </a:t>
            </a:r>
            <a:r>
              <a:rPr lang="zh-CN" altLang="en-US" baseline="0" dirty="0" smtClean="0"/>
              <a:t>相当与每秒有 </a:t>
            </a:r>
            <a:r>
              <a:rPr lang="en-US" altLang="zh-CN" baseline="0" dirty="0" smtClean="0"/>
              <a:t>8000</a:t>
            </a:r>
            <a:r>
              <a:rPr lang="zh-CN" altLang="en-US" baseline="0" dirty="0" smtClean="0"/>
              <a:t>个请求</a:t>
            </a:r>
            <a:endParaRPr lang="en-US" altLang="zh-CN" baseline="0" dirty="0" smtClean="0"/>
          </a:p>
          <a:p>
            <a:r>
              <a:rPr lang="en-US" altLang="zh-CN" baseline="0" dirty="0" err="1" smtClean="0"/>
              <a:t>Kingso</a:t>
            </a:r>
            <a:r>
              <a:rPr lang="en-US" altLang="zh-CN" baseline="0" dirty="0" smtClean="0"/>
              <a:t> </a:t>
            </a:r>
            <a:r>
              <a:rPr lang="zh-CN" altLang="en-US" baseline="0" dirty="0" smtClean="0"/>
              <a:t>单机</a:t>
            </a:r>
            <a:r>
              <a:rPr lang="en-US" altLang="zh-CN" baseline="0" dirty="0" err="1" smtClean="0"/>
              <a:t>qps</a:t>
            </a:r>
            <a:r>
              <a:rPr lang="en-US" altLang="zh-CN" baseline="0" dirty="0" smtClean="0"/>
              <a:t> 2800</a:t>
            </a:r>
            <a:r>
              <a:rPr lang="zh-CN" altLang="en-US" baseline="0" dirty="0" smtClean="0"/>
              <a:t>，</a:t>
            </a:r>
            <a:r>
              <a:rPr lang="en-US" altLang="zh-CN" baseline="0" dirty="0" smtClean="0"/>
              <a:t>as802=2800*10; </a:t>
            </a:r>
            <a:r>
              <a:rPr lang="zh-CN" altLang="en-US" baseline="0" dirty="0" smtClean="0"/>
              <a:t>添加行数会添加单个</a:t>
            </a:r>
            <a:r>
              <a:rPr lang="en-US" altLang="zh-CN" baseline="0" dirty="0" smtClean="0"/>
              <a:t>query</a:t>
            </a:r>
            <a:r>
              <a:rPr lang="zh-CN" altLang="en-US" baseline="0" dirty="0" smtClean="0"/>
              <a:t>的</a:t>
            </a:r>
            <a:r>
              <a:rPr lang="en-US" altLang="zh-CN" baseline="0" dirty="0" err="1" smtClean="0"/>
              <a:t>latence</a:t>
            </a:r>
            <a:r>
              <a:rPr lang="zh-CN" altLang="en-US" baseline="0" dirty="0" smtClean="0"/>
              <a:t>，但是集群的能承受的并发是</a:t>
            </a:r>
            <a:r>
              <a:rPr lang="en-US" altLang="zh-CN" baseline="0" dirty="0" smtClean="0"/>
              <a:t>28000</a:t>
            </a:r>
          </a:p>
          <a:p>
            <a:pPr rtl="0" latinLnBrk="0"/>
            <a:r>
              <a:rPr lang="zh-CN" altLang="en-US" sz="1200" b="0" i="0" kern="1200" dirty="0" smtClean="0">
                <a:solidFill>
                  <a:schemeClr val="tx1"/>
                </a:solidFill>
                <a:latin typeface="+mn-lt"/>
                <a:ea typeface="+mn-ea"/>
                <a:cs typeface="+mn-cs"/>
              </a:rPr>
              <a:t>数据库更多的职责在于存储，而搜索是个处理的过程</a:t>
            </a:r>
            <a:endParaRPr lang="en-US" altLang="zh-CN" sz="1200" b="0" i="0" kern="1200" dirty="0" smtClean="0">
              <a:solidFill>
                <a:schemeClr val="tx1"/>
              </a:solidFill>
              <a:latin typeface="+mn-lt"/>
              <a:ea typeface="+mn-ea"/>
              <a:cs typeface="+mn-cs"/>
            </a:endParaRPr>
          </a:p>
          <a:p>
            <a:pPr rtl="0" latinLnBrk="0"/>
            <a:endParaRPr lang="en-US" altLang="zh-CN" sz="1200" b="0" i="0" kern="1200" dirty="0" smtClean="0">
              <a:solidFill>
                <a:schemeClr val="tx1"/>
              </a:solidFill>
              <a:latin typeface="+mn-lt"/>
              <a:ea typeface="+mn-ea"/>
              <a:cs typeface="+mn-cs"/>
            </a:endParaRPr>
          </a:p>
          <a:p>
            <a:pPr rtl="0" latinLnBrk="0"/>
            <a:r>
              <a:rPr lang="zh-CN" altLang="en-US" sz="1200" b="0" i="0" kern="1200" dirty="0" smtClean="0">
                <a:solidFill>
                  <a:schemeClr val="tx1"/>
                </a:solidFill>
                <a:latin typeface="+mn-lt"/>
                <a:ea typeface="+mn-ea"/>
                <a:cs typeface="+mn-cs"/>
              </a:rPr>
              <a:t>淘宝搜索与百度搜索不同的是：搜而必现 索而必得</a:t>
            </a:r>
            <a:r>
              <a:rPr lang="zh-CN" altLang="en-US" dirty="0" smtClean="0"/>
              <a:t> </a:t>
            </a:r>
          </a:p>
        </p:txBody>
      </p:sp>
      <p:sp>
        <p:nvSpPr>
          <p:cNvPr id="4" name="灯片编号占位符 3"/>
          <p:cNvSpPr>
            <a:spLocks noGrp="1"/>
          </p:cNvSpPr>
          <p:nvPr>
            <p:ph type="sldNum" sz="quarter" idx="10"/>
          </p:nvPr>
        </p:nvSpPr>
        <p:spPr/>
        <p:txBody>
          <a:bodyPr/>
          <a:lstStyle/>
          <a:p>
            <a:fld id="{7F0291AB-1A7B-48B7-B2A4-D8D58998A60C}" type="slidenum">
              <a:rPr lang="zh-CN" altLang="en-US" smtClean="0"/>
              <a:pPr/>
              <a:t>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Pay for Performance</a:t>
            </a:r>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dirty="0" smtClean="0"/>
              <a:t>效果营销就是按效果计费，广告主根据广告发布后的行为数量与会员进行费用结算</a:t>
            </a:r>
          </a:p>
          <a:p>
            <a:endParaRPr lang="en-US" altLang="zh-CN" dirty="0" smtClean="0"/>
          </a:p>
          <a:p>
            <a:r>
              <a:rPr lang="en-US" altLang="zh-CN" dirty="0" err="1" smtClean="0"/>
              <a:t>Xiaohao</a:t>
            </a:r>
            <a:r>
              <a:rPr lang="en-US" altLang="zh-CN" dirty="0" smtClean="0"/>
              <a:t> = </a:t>
            </a:r>
            <a:r>
              <a:rPr lang="en-US" altLang="zh-CN" dirty="0" err="1" smtClean="0"/>
              <a:t>pv</a:t>
            </a:r>
            <a:r>
              <a:rPr lang="zh-CN" altLang="en-US" baseline="0" dirty="0" smtClean="0"/>
              <a:t> </a:t>
            </a:r>
            <a:r>
              <a:rPr lang="en-US" altLang="zh-CN" baseline="0" dirty="0" smtClean="0"/>
              <a:t>* rpm (</a:t>
            </a:r>
            <a:r>
              <a:rPr lang="zh-CN" altLang="en-US" baseline="0" dirty="0" smtClean="0"/>
              <a:t>单位流量上的产生的收益</a:t>
            </a:r>
            <a:r>
              <a:rPr lang="en-US" altLang="zh-CN" baseline="0" dirty="0" smtClean="0"/>
              <a:t>)</a:t>
            </a:r>
          </a:p>
          <a:p>
            <a:r>
              <a:rPr lang="en-US" altLang="zh-CN" baseline="0" dirty="0" smtClean="0"/>
              <a:t>Rpm = </a:t>
            </a:r>
            <a:r>
              <a:rPr lang="en-US" altLang="zh-CN" baseline="0" dirty="0" err="1" smtClean="0"/>
              <a:t>ctr</a:t>
            </a:r>
            <a:r>
              <a:rPr lang="en-US" altLang="zh-CN" baseline="0" dirty="0" smtClean="0"/>
              <a:t> * </a:t>
            </a:r>
            <a:r>
              <a:rPr lang="en-US" altLang="zh-CN" baseline="0" dirty="0" err="1" smtClean="0"/>
              <a:t>ppc</a:t>
            </a:r>
            <a:endParaRPr lang="en-US" altLang="zh-CN" dirty="0" smtClean="0"/>
          </a:p>
        </p:txBody>
      </p:sp>
      <p:sp>
        <p:nvSpPr>
          <p:cNvPr id="4" name="灯片编号占位符 3"/>
          <p:cNvSpPr>
            <a:spLocks noGrp="1"/>
          </p:cNvSpPr>
          <p:nvPr>
            <p:ph type="sldNum" sz="quarter" idx="10"/>
          </p:nvPr>
        </p:nvSpPr>
        <p:spPr/>
        <p:txBody>
          <a:bodyPr/>
          <a:lstStyle/>
          <a:p>
            <a:fld id="{7F0291AB-1A7B-48B7-B2A4-D8D58998A60C}" type="slidenum">
              <a:rPr lang="zh-CN" altLang="en-US" smtClean="0"/>
              <a:pPr/>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淘宝搜索引擎有什么样的特性？</a:t>
            </a:r>
            <a:endParaRPr lang="en-US" altLang="zh-CN" dirty="0" smtClean="0"/>
          </a:p>
          <a:p>
            <a:endParaRPr lang="en-US" altLang="zh-CN" dirty="0" smtClean="0"/>
          </a:p>
          <a:p>
            <a:r>
              <a:rPr lang="zh-CN" altLang="en-US" dirty="0" smtClean="0"/>
              <a:t>降级：</a:t>
            </a:r>
            <a:r>
              <a:rPr lang="en-US" altLang="zh-CN" dirty="0" err="1" smtClean="0"/>
              <a:t>qps</a:t>
            </a:r>
            <a:r>
              <a:rPr lang="zh-CN" altLang="en-US" dirty="0" smtClean="0"/>
              <a:t>维度、在</a:t>
            </a:r>
            <a:r>
              <a:rPr lang="en-US" altLang="zh-CN" dirty="0" err="1" smtClean="0"/>
              <a:t>clustermap</a:t>
            </a:r>
            <a:r>
              <a:rPr lang="zh-CN" altLang="en-US" dirty="0" smtClean="0"/>
              <a:t>上来做，正常来说，我们有</a:t>
            </a:r>
            <a:r>
              <a:rPr lang="en-US" altLang="zh-CN" dirty="0" smtClean="0"/>
              <a:t>20</a:t>
            </a:r>
            <a:r>
              <a:rPr lang="zh-CN" altLang="en-US" dirty="0" smtClean="0"/>
              <a:t>列，如果系统负载高的话查询只分部到</a:t>
            </a:r>
            <a:r>
              <a:rPr lang="en-US" altLang="zh-CN" dirty="0" smtClean="0"/>
              <a:t>10</a:t>
            </a:r>
            <a:r>
              <a:rPr lang="zh-CN" altLang="en-US" dirty="0" smtClean="0"/>
              <a:t>列，这样就高了</a:t>
            </a:r>
            <a:r>
              <a:rPr lang="en-US" altLang="zh-CN" dirty="0" smtClean="0"/>
              <a:t>1</a:t>
            </a:r>
            <a:r>
              <a:rPr lang="zh-CN" altLang="en-US" dirty="0" smtClean="0"/>
              <a:t>倍的</a:t>
            </a:r>
            <a:r>
              <a:rPr lang="en-US" altLang="zh-CN" dirty="0" err="1" smtClean="0"/>
              <a:t>qps</a:t>
            </a:r>
            <a:endParaRPr lang="en-US" altLang="zh-CN" dirty="0" smtClean="0"/>
          </a:p>
          <a:p>
            <a:r>
              <a:rPr lang="zh-CN" altLang="en-US" dirty="0" smtClean="0"/>
              <a:t>异常保护：</a:t>
            </a:r>
            <a:r>
              <a:rPr lang="en-US" altLang="zh-CN" dirty="0" smtClean="0"/>
              <a:t>latency</a:t>
            </a:r>
            <a:r>
              <a:rPr lang="en-US" altLang="zh-CN" baseline="0" dirty="0" smtClean="0"/>
              <a:t> </a:t>
            </a:r>
            <a:r>
              <a:rPr lang="zh-CN" altLang="en-US" baseline="0" dirty="0" smtClean="0"/>
              <a:t>、在</a:t>
            </a:r>
            <a:r>
              <a:rPr lang="en-US" altLang="zh-CN" baseline="0" dirty="0" smtClean="0"/>
              <a:t>searcher</a:t>
            </a:r>
            <a:r>
              <a:rPr lang="zh-CN" altLang="en-US" baseline="0" dirty="0" smtClean="0"/>
              <a:t>上来做，如果系统负载较高的话，</a:t>
            </a:r>
            <a:r>
              <a:rPr lang="en-US" altLang="zh-CN" baseline="0" dirty="0" smtClean="0"/>
              <a:t>searcher</a:t>
            </a:r>
            <a:r>
              <a:rPr lang="zh-CN" altLang="en-US" baseline="0" dirty="0" smtClean="0"/>
              <a:t>上会直接丢弃一些耗时的</a:t>
            </a:r>
            <a:r>
              <a:rPr lang="en-US" altLang="zh-CN" baseline="0" dirty="0" smtClean="0"/>
              <a:t>query</a:t>
            </a:r>
            <a:endParaRPr lang="zh-CN" altLang="en-US" dirty="0"/>
          </a:p>
        </p:txBody>
      </p:sp>
      <p:sp>
        <p:nvSpPr>
          <p:cNvPr id="4" name="灯片编号占位符 3"/>
          <p:cNvSpPr>
            <a:spLocks noGrp="1"/>
          </p:cNvSpPr>
          <p:nvPr>
            <p:ph type="sldNum" sz="quarter" idx="10"/>
          </p:nvPr>
        </p:nvSpPr>
        <p:spPr/>
        <p:txBody>
          <a:bodyPr/>
          <a:lstStyle/>
          <a:p>
            <a:fld id="{7F0291AB-1A7B-48B7-B2A4-D8D58998A60C}" type="slidenum">
              <a:rPr lang="zh-CN" altLang="en-US" smtClean="0"/>
              <a:pPr/>
              <a:t>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mn-lt"/>
                <a:ea typeface="+mn-ea"/>
                <a:cs typeface="+mn-cs"/>
              </a:rPr>
              <a:t>上面说了淘宝搜索是什么样子的，那么淘宝搜索引擎相比网页搜索引擎有什么差别纳？</a:t>
            </a:r>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网站的</a:t>
            </a:r>
            <a:r>
              <a:rPr lang="en-US" altLang="zh-CN" sz="1200" b="0" i="0" kern="1200" dirty="0" smtClean="0">
                <a:solidFill>
                  <a:schemeClr val="tx1"/>
                </a:solidFill>
                <a:latin typeface="+mn-lt"/>
                <a:ea typeface="+mn-ea"/>
                <a:cs typeface="+mn-cs"/>
              </a:rPr>
              <a:t>PR</a:t>
            </a:r>
            <a:r>
              <a:rPr lang="zh-CN" altLang="en-US" sz="1200" b="0" i="0" kern="1200" dirty="0" smtClean="0">
                <a:solidFill>
                  <a:schemeClr val="tx1"/>
                </a:solidFill>
                <a:latin typeface="+mn-lt"/>
                <a:ea typeface="+mn-ea"/>
                <a:cs typeface="+mn-cs"/>
              </a:rPr>
              <a:t>值（全称为</a:t>
            </a:r>
            <a:r>
              <a:rPr lang="en-US" altLang="zh-CN" sz="1200" b="0" i="0" kern="1200" dirty="0" err="1" smtClean="0">
                <a:solidFill>
                  <a:schemeClr val="tx1"/>
                </a:solidFill>
                <a:latin typeface="+mn-lt"/>
                <a:ea typeface="+mn-ea"/>
                <a:cs typeface="+mn-cs"/>
              </a:rPr>
              <a:t>PageRank</a:t>
            </a:r>
            <a:r>
              <a:rPr lang="zh-CN" altLang="en-US" sz="1200" b="0" i="0" kern="1200" dirty="0" smtClean="0">
                <a:solidFill>
                  <a:schemeClr val="tx1"/>
                </a:solidFill>
                <a:latin typeface="+mn-lt"/>
                <a:ea typeface="+mn-ea"/>
                <a:cs typeface="+mn-cs"/>
              </a:rPr>
              <a:t>），是</a:t>
            </a:r>
            <a:r>
              <a:rPr lang="en-US" altLang="zh-CN" sz="1200" b="0" i="0" kern="1200" dirty="0" err="1" smtClean="0">
                <a:solidFill>
                  <a:schemeClr val="tx1"/>
                </a:solidFill>
                <a:latin typeface="+mn-lt"/>
                <a:ea typeface="+mn-ea"/>
                <a:cs typeface="+mn-cs"/>
              </a:rPr>
              <a:t>google</a:t>
            </a:r>
            <a:r>
              <a:rPr lang="zh-CN" altLang="en-US" sz="1200" b="0" i="0" kern="1200" dirty="0" smtClean="0">
                <a:solidFill>
                  <a:schemeClr val="tx1"/>
                </a:solidFill>
                <a:latin typeface="+mn-lt"/>
                <a:ea typeface="+mn-ea"/>
                <a:cs typeface="+mn-cs"/>
              </a:rPr>
              <a:t>搜索排名算法中的一个组成部分，级别从</a:t>
            </a:r>
            <a:r>
              <a:rPr lang="en-US" altLang="zh-CN" sz="1200" b="0" i="0" kern="1200" dirty="0" smtClean="0">
                <a:solidFill>
                  <a:schemeClr val="tx1"/>
                </a:solidFill>
                <a:latin typeface="+mn-lt"/>
                <a:ea typeface="+mn-ea"/>
                <a:cs typeface="+mn-cs"/>
              </a:rPr>
              <a:t>1</a:t>
            </a:r>
            <a:r>
              <a:rPr lang="zh-CN" altLang="en-US" sz="1200" b="0" i="0" kern="1200" dirty="0" smtClean="0">
                <a:solidFill>
                  <a:schemeClr val="tx1"/>
                </a:solidFill>
                <a:latin typeface="+mn-lt"/>
                <a:ea typeface="+mn-ea"/>
                <a:cs typeface="+mn-cs"/>
              </a:rPr>
              <a:t>到</a:t>
            </a:r>
            <a:r>
              <a:rPr lang="en-US" altLang="zh-CN" sz="1200" b="0" i="0" kern="1200" dirty="0" smtClean="0">
                <a:solidFill>
                  <a:schemeClr val="tx1"/>
                </a:solidFill>
                <a:latin typeface="+mn-lt"/>
                <a:ea typeface="+mn-ea"/>
                <a:cs typeface="+mn-cs"/>
              </a:rPr>
              <a:t>10</a:t>
            </a:r>
            <a:r>
              <a:rPr lang="zh-CN" altLang="en-US" sz="1200" b="0" i="0" kern="1200" dirty="0" smtClean="0">
                <a:solidFill>
                  <a:schemeClr val="tx1"/>
                </a:solidFill>
                <a:latin typeface="+mn-lt"/>
                <a:ea typeface="+mn-ea"/>
                <a:cs typeface="+mn-cs"/>
              </a:rPr>
              <a:t>级，</a:t>
            </a:r>
            <a:r>
              <a:rPr lang="en-US" altLang="zh-CN" sz="1200" b="0" i="0" kern="1200" dirty="0" smtClean="0">
                <a:solidFill>
                  <a:schemeClr val="tx1"/>
                </a:solidFill>
                <a:latin typeface="+mn-lt"/>
                <a:ea typeface="+mn-ea"/>
                <a:cs typeface="+mn-cs"/>
              </a:rPr>
              <a:t>10</a:t>
            </a:r>
            <a:r>
              <a:rPr lang="zh-CN" altLang="en-US" sz="1200" b="0" i="0" kern="1200" dirty="0" smtClean="0">
                <a:solidFill>
                  <a:schemeClr val="tx1"/>
                </a:solidFill>
                <a:latin typeface="+mn-lt"/>
                <a:ea typeface="+mn-ea"/>
                <a:cs typeface="+mn-cs"/>
              </a:rPr>
              <a:t>级为满分，</a:t>
            </a:r>
            <a:r>
              <a:rPr lang="en-US" altLang="zh-CN" sz="1200" b="0" i="0" kern="1200" dirty="0" smtClean="0">
                <a:solidFill>
                  <a:schemeClr val="tx1"/>
                </a:solidFill>
                <a:latin typeface="+mn-lt"/>
                <a:ea typeface="+mn-ea"/>
                <a:cs typeface="+mn-cs"/>
              </a:rPr>
              <a:t>PR</a:t>
            </a:r>
            <a:r>
              <a:rPr lang="zh-CN" altLang="en-US" sz="1200" b="0" i="0" kern="1200" dirty="0" smtClean="0">
                <a:solidFill>
                  <a:schemeClr val="tx1"/>
                </a:solidFill>
                <a:latin typeface="+mn-lt"/>
                <a:ea typeface="+mn-ea"/>
                <a:cs typeface="+mn-cs"/>
              </a:rPr>
              <a:t>值越高说明该网页在搜索排名中的地位越重要</a:t>
            </a:r>
            <a:endParaRPr lang="zh-CN" altLang="en-US" dirty="0"/>
          </a:p>
        </p:txBody>
      </p:sp>
      <p:sp>
        <p:nvSpPr>
          <p:cNvPr id="4" name="灯片编号占位符 3"/>
          <p:cNvSpPr>
            <a:spLocks noGrp="1"/>
          </p:cNvSpPr>
          <p:nvPr>
            <p:ph type="sldNum" sz="quarter" idx="10"/>
          </p:nvPr>
        </p:nvSpPr>
        <p:spPr/>
        <p:txBody>
          <a:bodyPr/>
          <a:lstStyle/>
          <a:p>
            <a:fld id="{7F0291AB-1A7B-48B7-B2A4-D8D58998A60C}" type="slidenum">
              <a:rPr lang="zh-CN" altLang="en-US" smtClean="0"/>
              <a:pPr/>
              <a:t>10</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这样子的搜索引擎，他有哪些业务捏？</a:t>
            </a:r>
            <a:endParaRPr lang="en-US" altLang="zh-CN" dirty="0" smtClean="0"/>
          </a:p>
          <a:p>
            <a:endParaRPr lang="en-US" altLang="zh-CN" dirty="0" smtClean="0"/>
          </a:p>
          <a:p>
            <a:r>
              <a:rPr lang="zh-CN" altLang="en-US" dirty="0" smtClean="0"/>
              <a:t>搜索业务的发展方向：个性化搜索</a:t>
            </a:r>
            <a:r>
              <a:rPr lang="zh-CN" altLang="en-US" baseline="0" dirty="0" smtClean="0"/>
              <a:t> 垂直化搜索</a:t>
            </a:r>
            <a:endParaRPr lang="en-US" altLang="zh-CN" baseline="0" dirty="0" smtClean="0"/>
          </a:p>
          <a:p>
            <a:r>
              <a:rPr lang="en-US" altLang="zh-CN" dirty="0" err="1" smtClean="0"/>
              <a:t>Etao</a:t>
            </a:r>
            <a:r>
              <a:rPr lang="zh-CN" altLang="en-US" dirty="0" smtClean="0"/>
              <a:t>搜索：数据是从外网抓取数据</a:t>
            </a:r>
            <a:endParaRPr lang="en-US" altLang="zh-CN" dirty="0" smtClean="0"/>
          </a:p>
          <a:p>
            <a:r>
              <a:rPr lang="zh-CN" altLang="en-US" dirty="0" smtClean="0"/>
              <a:t>定制化搜索：给内部小二做活动用，</a:t>
            </a:r>
            <a:endParaRPr lang="zh-CN" altLang="en-US" dirty="0"/>
          </a:p>
        </p:txBody>
      </p:sp>
      <p:sp>
        <p:nvSpPr>
          <p:cNvPr id="4" name="灯片编号占位符 3"/>
          <p:cNvSpPr>
            <a:spLocks noGrp="1"/>
          </p:cNvSpPr>
          <p:nvPr>
            <p:ph type="sldNum" sz="quarter" idx="10"/>
          </p:nvPr>
        </p:nvSpPr>
        <p:spPr/>
        <p:txBody>
          <a:bodyPr/>
          <a:lstStyle/>
          <a:p>
            <a:fld id="{7F0291AB-1A7B-48B7-B2A4-D8D58998A60C}" type="slidenum">
              <a:rPr lang="zh-CN" altLang="en-US" smtClean="0"/>
              <a:pPr/>
              <a:t>11</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REF: http://zh.wikipedia.org/wiki/%E5%80%92%E6%8E%92%E7%B4%A2%E5%BC%95</a:t>
            </a:r>
          </a:p>
          <a:p>
            <a:r>
              <a:rPr lang="zh-CN" altLang="en-US" dirty="0" smtClean="0"/>
              <a:t>倒排链：即倒排索引里的</a:t>
            </a:r>
            <a:r>
              <a:rPr lang="en-US" altLang="zh-CN" dirty="0" smtClean="0"/>
              <a:t>value</a:t>
            </a:r>
            <a:r>
              <a:rPr lang="zh-CN" altLang="en-US" dirty="0" smtClean="0"/>
              <a:t>，一个</a:t>
            </a:r>
            <a:r>
              <a:rPr lang="en-US" altLang="zh-CN" dirty="0" err="1" smtClean="0"/>
              <a:t>docid</a:t>
            </a:r>
            <a:r>
              <a:rPr lang="zh-CN" altLang="en-US" dirty="0" smtClean="0"/>
              <a:t>数组</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7F0291AB-1A7B-48B7-B2A4-D8D58998A60C}" type="slidenum">
              <a:rPr lang="zh-CN" altLang="en-US" smtClean="0"/>
              <a:pPr/>
              <a:t>13</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由代码里</a:t>
            </a:r>
            <a:r>
              <a:rPr lang="en-US" altLang="zh-CN" dirty="0" err="1" smtClean="0"/>
              <a:t>docid</a:t>
            </a:r>
            <a:r>
              <a:rPr lang="zh-CN" altLang="en-US" dirty="0" smtClean="0"/>
              <a:t>分配的方式可以看出，每一个倒排链都是按</a:t>
            </a:r>
            <a:r>
              <a:rPr lang="en-US" altLang="zh-CN" dirty="0" err="1" smtClean="0"/>
              <a:t>docid</a:t>
            </a:r>
            <a:r>
              <a:rPr lang="zh-CN" altLang="en-US" dirty="0" smtClean="0"/>
              <a:t>由小到大的顺序排序的</a:t>
            </a:r>
          </a:p>
          <a:p>
            <a:endParaRPr lang="zh-CN" altLang="en-US" dirty="0"/>
          </a:p>
        </p:txBody>
      </p:sp>
      <p:sp>
        <p:nvSpPr>
          <p:cNvPr id="4" name="灯片编号占位符 3"/>
          <p:cNvSpPr>
            <a:spLocks noGrp="1"/>
          </p:cNvSpPr>
          <p:nvPr>
            <p:ph type="sldNum" sz="quarter" idx="10"/>
          </p:nvPr>
        </p:nvSpPr>
        <p:spPr/>
        <p:txBody>
          <a:bodyPr/>
          <a:lstStyle/>
          <a:p>
            <a:fld id="{7F0291AB-1A7B-48B7-B2A4-D8D58998A60C}" type="slidenum">
              <a:rPr lang="zh-CN" altLang="en-US" smtClean="0"/>
              <a:pPr/>
              <a:t>14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1">
        <a:schemeClr val="bg1"/>
      </p:bgRef>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B21E410-FC0D-4314-8EA1-29B3ADE5AB27}" type="datetimeFigureOut">
              <a:rPr lang="zh-CN" altLang="en-US" smtClean="0"/>
              <a:pPr/>
              <a:t>8/12/15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32AE9A-AE1E-4052-9E94-35134E5CDBA9}" type="slidenum">
              <a:rPr lang="zh-CN" altLang="en-US" smtClean="0"/>
              <a:pPr/>
              <a:t>‹#›</a:t>
            </a:fld>
            <a:endParaRPr lang="zh-CN" altLang="en-US"/>
          </a:p>
        </p:txBody>
      </p:sp>
    </p:spTree>
    <p:extLst>
      <p:ext uri="{BB962C8B-B14F-4D97-AF65-F5344CB8AC3E}">
        <p14:creationId xmlns:p14="http://schemas.microsoft.com/office/powerpoint/2010/main" val="96230847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B21E410-FC0D-4314-8EA1-29B3ADE5AB27}" type="datetimeFigureOut">
              <a:rPr lang="zh-CN" altLang="en-US" smtClean="0"/>
              <a:pPr/>
              <a:t>8/12/15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32AE9A-AE1E-4052-9E94-35134E5CDBA9}" type="slidenum">
              <a:rPr lang="zh-CN" altLang="en-US" smtClean="0"/>
              <a:pPr/>
              <a:t>‹#›</a:t>
            </a:fld>
            <a:endParaRPr lang="zh-CN" altLang="en-US"/>
          </a:p>
        </p:txBody>
      </p:sp>
    </p:spTree>
    <p:extLst>
      <p:ext uri="{BB962C8B-B14F-4D97-AF65-F5344CB8AC3E}">
        <p14:creationId xmlns:p14="http://schemas.microsoft.com/office/powerpoint/2010/main" val="29711920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B21E410-FC0D-4314-8EA1-29B3ADE5AB27}" type="datetimeFigureOut">
              <a:rPr lang="zh-CN" altLang="en-US" smtClean="0"/>
              <a:pPr/>
              <a:t>8/12/15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32AE9A-AE1E-4052-9E94-35134E5CDBA9}" type="slidenum">
              <a:rPr lang="zh-CN" altLang="en-US" smtClean="0"/>
              <a:pPr/>
              <a:t>‹#›</a:t>
            </a:fld>
            <a:endParaRPr lang="zh-CN" altLang="en-US"/>
          </a:p>
        </p:txBody>
      </p:sp>
    </p:spTree>
    <p:extLst>
      <p:ext uri="{BB962C8B-B14F-4D97-AF65-F5344CB8AC3E}">
        <p14:creationId xmlns:p14="http://schemas.microsoft.com/office/powerpoint/2010/main" val="3857990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B21E410-FC0D-4314-8EA1-29B3ADE5AB27}" type="datetimeFigureOut">
              <a:rPr lang="zh-CN" altLang="en-US" smtClean="0"/>
              <a:pPr/>
              <a:t>8/12/15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32AE9A-AE1E-4052-9E94-35134E5CDBA9}" type="slidenum">
              <a:rPr lang="zh-CN" altLang="en-US" smtClean="0"/>
              <a:pPr/>
              <a:t>‹#›</a:t>
            </a:fld>
            <a:endParaRPr lang="zh-CN" altLang="en-US"/>
          </a:p>
        </p:txBody>
      </p:sp>
    </p:spTree>
    <p:extLst>
      <p:ext uri="{BB962C8B-B14F-4D97-AF65-F5344CB8AC3E}">
        <p14:creationId xmlns:p14="http://schemas.microsoft.com/office/powerpoint/2010/main" val="3212878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B21E410-FC0D-4314-8EA1-29B3ADE5AB27}" type="datetimeFigureOut">
              <a:rPr lang="zh-CN" altLang="en-US" smtClean="0"/>
              <a:pPr/>
              <a:t>8/12/15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32AE9A-AE1E-4052-9E94-35134E5CDBA9}" type="slidenum">
              <a:rPr lang="zh-CN" altLang="en-US" smtClean="0"/>
              <a:pPr/>
              <a:t>‹#›</a:t>
            </a:fld>
            <a:endParaRPr lang="zh-CN" altLang="en-US"/>
          </a:p>
        </p:txBody>
      </p:sp>
    </p:spTree>
    <p:extLst>
      <p:ext uri="{BB962C8B-B14F-4D97-AF65-F5344CB8AC3E}">
        <p14:creationId xmlns:p14="http://schemas.microsoft.com/office/powerpoint/2010/main" val="3683470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B21E410-FC0D-4314-8EA1-29B3ADE5AB27}" type="datetimeFigureOut">
              <a:rPr lang="zh-CN" altLang="en-US" smtClean="0"/>
              <a:pPr/>
              <a:t>8/12/15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E32AE9A-AE1E-4052-9E94-35134E5CDBA9}" type="slidenum">
              <a:rPr lang="zh-CN" altLang="en-US" smtClean="0"/>
              <a:pPr/>
              <a:t>‹#›</a:t>
            </a:fld>
            <a:endParaRPr lang="zh-CN" altLang="en-US"/>
          </a:p>
        </p:txBody>
      </p:sp>
    </p:spTree>
    <p:extLst>
      <p:ext uri="{BB962C8B-B14F-4D97-AF65-F5344CB8AC3E}">
        <p14:creationId xmlns:p14="http://schemas.microsoft.com/office/powerpoint/2010/main" val="2681944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B21E410-FC0D-4314-8EA1-29B3ADE5AB27}" type="datetimeFigureOut">
              <a:rPr lang="zh-CN" altLang="en-US" smtClean="0"/>
              <a:pPr/>
              <a:t>8/12/15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E32AE9A-AE1E-4052-9E94-35134E5CDBA9}" type="slidenum">
              <a:rPr lang="zh-CN" altLang="en-US" smtClean="0"/>
              <a:pPr/>
              <a:t>‹#›</a:t>
            </a:fld>
            <a:endParaRPr lang="zh-CN" altLang="en-US"/>
          </a:p>
        </p:txBody>
      </p:sp>
    </p:spTree>
    <p:extLst>
      <p:ext uri="{BB962C8B-B14F-4D97-AF65-F5344CB8AC3E}">
        <p14:creationId xmlns:p14="http://schemas.microsoft.com/office/powerpoint/2010/main" val="3893084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B21E410-FC0D-4314-8EA1-29B3ADE5AB27}" type="datetimeFigureOut">
              <a:rPr lang="zh-CN" altLang="en-US" smtClean="0"/>
              <a:pPr/>
              <a:t>8/12/15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E32AE9A-AE1E-4052-9E94-35134E5CDBA9}" type="slidenum">
              <a:rPr lang="zh-CN" altLang="en-US" smtClean="0"/>
              <a:pPr/>
              <a:t>‹#›</a:t>
            </a:fld>
            <a:endParaRPr lang="zh-CN" altLang="en-US"/>
          </a:p>
        </p:txBody>
      </p:sp>
    </p:spTree>
    <p:extLst>
      <p:ext uri="{BB962C8B-B14F-4D97-AF65-F5344CB8AC3E}">
        <p14:creationId xmlns:p14="http://schemas.microsoft.com/office/powerpoint/2010/main" val="2233907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B21E410-FC0D-4314-8EA1-29B3ADE5AB27}" type="datetimeFigureOut">
              <a:rPr lang="zh-CN" altLang="en-US" smtClean="0"/>
              <a:pPr/>
              <a:t>8/12/15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E32AE9A-AE1E-4052-9E94-35134E5CDBA9}" type="slidenum">
              <a:rPr lang="zh-CN" altLang="en-US" smtClean="0"/>
              <a:pPr/>
              <a:t>‹#›</a:t>
            </a:fld>
            <a:endParaRPr lang="zh-CN" altLang="en-US"/>
          </a:p>
        </p:txBody>
      </p:sp>
    </p:spTree>
    <p:extLst>
      <p:ext uri="{BB962C8B-B14F-4D97-AF65-F5344CB8AC3E}">
        <p14:creationId xmlns:p14="http://schemas.microsoft.com/office/powerpoint/2010/main" val="1412822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B21E410-FC0D-4314-8EA1-29B3ADE5AB27}" type="datetimeFigureOut">
              <a:rPr lang="zh-CN" altLang="en-US" smtClean="0"/>
              <a:pPr/>
              <a:t>8/12/15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E32AE9A-AE1E-4052-9E94-35134E5CDBA9}" type="slidenum">
              <a:rPr lang="zh-CN" altLang="en-US" smtClean="0"/>
              <a:pPr/>
              <a:t>‹#›</a:t>
            </a:fld>
            <a:endParaRPr lang="zh-CN" altLang="en-US"/>
          </a:p>
        </p:txBody>
      </p:sp>
    </p:spTree>
    <p:extLst>
      <p:ext uri="{BB962C8B-B14F-4D97-AF65-F5344CB8AC3E}">
        <p14:creationId xmlns:p14="http://schemas.microsoft.com/office/powerpoint/2010/main" val="509643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B21E410-FC0D-4314-8EA1-29B3ADE5AB27}" type="datetimeFigureOut">
              <a:rPr lang="zh-CN" altLang="en-US" smtClean="0"/>
              <a:pPr/>
              <a:t>8/12/15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E32AE9A-AE1E-4052-9E94-35134E5CDBA9}" type="slidenum">
              <a:rPr lang="zh-CN" altLang="en-US" smtClean="0"/>
              <a:pPr/>
              <a:t>‹#›</a:t>
            </a:fld>
            <a:endParaRPr lang="zh-CN" altLang="en-US"/>
          </a:p>
        </p:txBody>
      </p:sp>
    </p:spTree>
    <p:extLst>
      <p:ext uri="{BB962C8B-B14F-4D97-AF65-F5344CB8AC3E}">
        <p14:creationId xmlns:p14="http://schemas.microsoft.com/office/powerpoint/2010/main" val="1966973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21E410-FC0D-4314-8EA1-29B3ADE5AB27}" type="datetimeFigureOut">
              <a:rPr lang="zh-CN" altLang="en-US" smtClean="0"/>
              <a:pPr/>
              <a:t>8/12/15</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32AE9A-AE1E-4052-9E94-35134E5CDBA9}" type="slidenum">
              <a:rPr lang="zh-CN" altLang="en-US" smtClean="0"/>
              <a:pPr/>
              <a:t>‹#›</a:t>
            </a:fld>
            <a:endParaRPr lang="zh-CN" altLang="en-US"/>
          </a:p>
        </p:txBody>
      </p:sp>
    </p:spTree>
    <p:extLst>
      <p:ext uri="{BB962C8B-B14F-4D97-AF65-F5344CB8AC3E}">
        <p14:creationId xmlns:p14="http://schemas.microsoft.com/office/powerpoint/2010/main" val="1902167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30.png"/><Relationship Id="rId5"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slide" Target="slide2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30.png"/><Relationship Id="rId5"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jpe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45.png"/><Relationship Id="rId6" Type="http://schemas.microsoft.com/office/2007/relationships/hdphoto" Target="../media/hdphoto25.wdp"/><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slide" Target="slide9.xml"/><Relationship Id="rId6" Type="http://schemas.openxmlformats.org/officeDocument/2006/relationships/image" Target="../media/image49.png"/><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slide" Target="slide13.xml"/><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46" Type="http://schemas.microsoft.com/office/2007/relationships/hdphoto" Target="../media/hdphoto23.wdp"/><Relationship Id="rId20" Type="http://schemas.openxmlformats.org/officeDocument/2006/relationships/image" Target="../media/image12.png"/><Relationship Id="rId21" Type="http://schemas.microsoft.com/office/2007/relationships/hdphoto" Target="../media/hdphoto11.wdp"/><Relationship Id="rId22" Type="http://schemas.openxmlformats.org/officeDocument/2006/relationships/image" Target="../media/image13.png"/><Relationship Id="rId23" Type="http://schemas.microsoft.com/office/2007/relationships/hdphoto" Target="../media/hdphoto12.wdp"/><Relationship Id="rId24" Type="http://schemas.openxmlformats.org/officeDocument/2006/relationships/image" Target="../media/image14.png"/><Relationship Id="rId25" Type="http://schemas.microsoft.com/office/2007/relationships/hdphoto" Target="../media/hdphoto13.wdp"/><Relationship Id="rId26" Type="http://schemas.openxmlformats.org/officeDocument/2006/relationships/image" Target="../media/image15.png"/><Relationship Id="rId27" Type="http://schemas.microsoft.com/office/2007/relationships/hdphoto" Target="../media/hdphoto14.wdp"/><Relationship Id="rId28" Type="http://schemas.openxmlformats.org/officeDocument/2006/relationships/image" Target="../media/image16.png"/><Relationship Id="rId29" Type="http://schemas.microsoft.com/office/2007/relationships/hdphoto" Target="../media/hdphoto15.wdp"/><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3.jpeg"/><Relationship Id="rId4" Type="http://schemas.openxmlformats.org/officeDocument/2006/relationships/image" Target="../media/image4.png"/><Relationship Id="rId5" Type="http://schemas.microsoft.com/office/2007/relationships/hdphoto" Target="../media/hdphoto3.wdp"/><Relationship Id="rId30" Type="http://schemas.openxmlformats.org/officeDocument/2006/relationships/image" Target="../media/image17.png"/><Relationship Id="rId31" Type="http://schemas.microsoft.com/office/2007/relationships/hdphoto" Target="../media/hdphoto16.wdp"/><Relationship Id="rId32" Type="http://schemas.openxmlformats.org/officeDocument/2006/relationships/image" Target="../media/image18.jpeg"/><Relationship Id="rId9" Type="http://schemas.microsoft.com/office/2007/relationships/hdphoto" Target="../media/hdphoto5.wdp"/><Relationship Id="rId6" Type="http://schemas.openxmlformats.org/officeDocument/2006/relationships/image" Target="../media/image5.png"/><Relationship Id="rId7" Type="http://schemas.microsoft.com/office/2007/relationships/hdphoto" Target="../media/hdphoto4.wdp"/><Relationship Id="rId8" Type="http://schemas.openxmlformats.org/officeDocument/2006/relationships/image" Target="../media/image6.png"/><Relationship Id="rId33" Type="http://schemas.openxmlformats.org/officeDocument/2006/relationships/image" Target="../media/image19.png"/><Relationship Id="rId34" Type="http://schemas.microsoft.com/office/2007/relationships/hdphoto" Target="../media/hdphoto17.wdp"/><Relationship Id="rId35" Type="http://schemas.openxmlformats.org/officeDocument/2006/relationships/image" Target="../media/image20.png"/><Relationship Id="rId36" Type="http://schemas.microsoft.com/office/2007/relationships/hdphoto" Target="../media/hdphoto18.wdp"/><Relationship Id="rId10" Type="http://schemas.openxmlformats.org/officeDocument/2006/relationships/image" Target="../media/image7.png"/><Relationship Id="rId11" Type="http://schemas.microsoft.com/office/2007/relationships/hdphoto" Target="../media/hdphoto6.wdp"/><Relationship Id="rId12" Type="http://schemas.openxmlformats.org/officeDocument/2006/relationships/image" Target="../media/image8.png"/><Relationship Id="rId13" Type="http://schemas.microsoft.com/office/2007/relationships/hdphoto" Target="../media/hdphoto7.wdp"/><Relationship Id="rId14" Type="http://schemas.openxmlformats.org/officeDocument/2006/relationships/image" Target="../media/image9.png"/><Relationship Id="rId15" Type="http://schemas.microsoft.com/office/2007/relationships/hdphoto" Target="../media/hdphoto8.wdp"/><Relationship Id="rId16" Type="http://schemas.openxmlformats.org/officeDocument/2006/relationships/image" Target="../media/image10.png"/><Relationship Id="rId17" Type="http://schemas.microsoft.com/office/2007/relationships/hdphoto" Target="../media/hdphoto9.wdp"/><Relationship Id="rId18" Type="http://schemas.openxmlformats.org/officeDocument/2006/relationships/image" Target="../media/image11.png"/><Relationship Id="rId19" Type="http://schemas.microsoft.com/office/2007/relationships/hdphoto" Target="../media/hdphoto10.wdp"/><Relationship Id="rId37" Type="http://schemas.openxmlformats.org/officeDocument/2006/relationships/image" Target="../media/image21.png"/><Relationship Id="rId38" Type="http://schemas.microsoft.com/office/2007/relationships/hdphoto" Target="../media/hdphoto19.wdp"/><Relationship Id="rId39" Type="http://schemas.openxmlformats.org/officeDocument/2006/relationships/image" Target="../media/image22.png"/><Relationship Id="rId40" Type="http://schemas.microsoft.com/office/2007/relationships/hdphoto" Target="../media/hdphoto20.wdp"/><Relationship Id="rId41" Type="http://schemas.openxmlformats.org/officeDocument/2006/relationships/image" Target="../media/image23.png"/><Relationship Id="rId42" Type="http://schemas.microsoft.com/office/2007/relationships/hdphoto" Target="../media/hdphoto21.wdp"/><Relationship Id="rId43" Type="http://schemas.openxmlformats.org/officeDocument/2006/relationships/image" Target="../media/image24.png"/><Relationship Id="rId44" Type="http://schemas.microsoft.com/office/2007/relationships/hdphoto" Target="../media/hdphoto22.wdp"/><Relationship Id="rId45" Type="http://schemas.openxmlformats.org/officeDocument/2006/relationships/image" Target="../media/image25.png"/></Relationships>
</file>

<file path=ppt/slides/_rels/slide30.xml.rels><?xml version="1.0" encoding="UTF-8" standalone="yes"?>
<Relationships xmlns="http://schemas.openxmlformats.org/package/2006/relationships"><Relationship Id="rId3" Type="http://schemas.openxmlformats.org/officeDocument/2006/relationships/slide" Target="slide13.xml"/><Relationship Id="rId4" Type="http://schemas.openxmlformats.org/officeDocument/2006/relationships/image" Target="../media/image49.png"/><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30.png"/><Relationship Id="rId5"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30.png"/><Relationship Id="rId5"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slide" Target="slide28.xml"/><Relationship Id="rId9" Type="http://schemas.openxmlformats.org/officeDocument/2006/relationships/image" Target="../media/image36.png"/><Relationship Id="rId10" Type="http://schemas.openxmlformats.org/officeDocument/2006/relationships/image" Target="../media/image37.png"/><Relationship Id="rId11" Type="http://schemas.microsoft.com/office/2007/relationships/hdphoto" Target="../media/hdphoto24.wdp"/><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Wang.Lei\Desktop\新图片.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670" b="100000" l="0" r="100000">
                        <a14:foregroundMark x1="58554" y1="97077" x2="58554" y2="97077"/>
                        <a14:foregroundMark x1="15160" y1="89979" x2="15160" y2="89979"/>
                        <a14:foregroundMark x1="9597" y1="84969" x2="9597" y2="84969"/>
                        <a14:foregroundMark x1="3338" y1="76200" x2="3338" y2="76200"/>
                      </a14:backgroundRemoval>
                    </a14:imgEffect>
                  </a14:imgLayer>
                </a14:imgProps>
              </a:ext>
              <a:ext uri="{28A0092B-C50C-407E-A947-70E740481C1C}">
                <a14:useLocalDpi xmlns:a14="http://schemas.microsoft.com/office/drawing/2010/main"/>
              </a:ext>
            </a:extLst>
          </a:blip>
          <a:srcRect/>
          <a:stretch/>
        </p:blipFill>
        <p:spPr bwMode="auto">
          <a:xfrm>
            <a:off x="3923928" y="3361081"/>
            <a:ext cx="5253442" cy="349691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标题 1"/>
          <p:cNvSpPr>
            <a:spLocks noGrp="1"/>
          </p:cNvSpPr>
          <p:nvPr>
            <p:ph type="ctrTitle"/>
          </p:nvPr>
        </p:nvSpPr>
        <p:spPr>
          <a:xfrm>
            <a:off x="971600" y="1238895"/>
            <a:ext cx="8064896" cy="1470025"/>
          </a:xfrm>
        </p:spPr>
        <p:txBody>
          <a:bodyPr>
            <a:normAutofit fontScale="90000"/>
          </a:bodyPr>
          <a:lstStyle/>
          <a:p>
            <a:pPr algn="l">
              <a:lnSpc>
                <a:spcPts val="5500"/>
              </a:lnSpc>
            </a:pPr>
            <a:r>
              <a:rPr lang="zh-CN" altLang="en-US" sz="4000" b="1" dirty="0" smtClean="0">
                <a:latin typeface="微软雅黑" pitchFamily="34" charset="-122"/>
                <a:ea typeface="微软雅黑" pitchFamily="34" charset="-122"/>
              </a:rPr>
              <a:t>数据就是一块砖</a:t>
            </a:r>
            <a:r>
              <a:rPr lang="en-US" altLang="zh-CN" sz="4000" b="1" dirty="0" smtClean="0">
                <a:latin typeface="微软雅黑" pitchFamily="34" charset="-122"/>
                <a:ea typeface="微软雅黑" pitchFamily="34" charset="-122"/>
              </a:rPr>
              <a:t/>
            </a:r>
            <a:br>
              <a:rPr lang="en-US" altLang="zh-CN" sz="4000" b="1" dirty="0" smtClean="0">
                <a:latin typeface="微软雅黑" pitchFamily="34" charset="-122"/>
                <a:ea typeface="微软雅黑" pitchFamily="34" charset="-122"/>
              </a:rPr>
            </a:br>
            <a:r>
              <a:rPr lang="zh-CN" altLang="en-US" sz="4000" b="1" dirty="0" smtClean="0">
                <a:latin typeface="微软雅黑" pitchFamily="34" charset="-122"/>
                <a:ea typeface="微软雅黑" pitchFamily="34" charset="-122"/>
              </a:rPr>
              <a:t>用户需要我来搬</a:t>
            </a:r>
            <a:r>
              <a:rPr lang="en-US" altLang="zh-CN" sz="4000" b="1" dirty="0" smtClean="0">
                <a:latin typeface="微软雅黑" pitchFamily="34" charset="-122"/>
                <a:ea typeface="微软雅黑" pitchFamily="34" charset="-122"/>
              </a:rPr>
              <a:t/>
            </a:r>
            <a:br>
              <a:rPr lang="en-US" altLang="zh-CN" sz="4000" b="1" dirty="0" smtClean="0">
                <a:latin typeface="微软雅黑" pitchFamily="34" charset="-122"/>
                <a:ea typeface="微软雅黑" pitchFamily="34" charset="-122"/>
              </a:rPr>
            </a:br>
            <a:r>
              <a:rPr lang="en-US" altLang="zh-CN" sz="4000" b="1" dirty="0" smtClean="0">
                <a:latin typeface="微软雅黑" pitchFamily="34" charset="-122"/>
                <a:ea typeface="微软雅黑" pitchFamily="34" charset="-122"/>
              </a:rPr>
              <a:t>                         </a:t>
            </a:r>
            <a:r>
              <a:rPr lang="en-US" altLang="zh-CN" sz="2900" dirty="0" smtClean="0">
                <a:latin typeface="微软雅黑" pitchFamily="34" charset="-122"/>
                <a:ea typeface="微软雅黑" pitchFamily="34" charset="-122"/>
              </a:rPr>
              <a:t>——</a:t>
            </a:r>
            <a:r>
              <a:rPr lang="zh-CN" altLang="en-US" sz="2900" dirty="0" smtClean="0">
                <a:latin typeface="微软雅黑" pitchFamily="34" charset="-122"/>
                <a:ea typeface="微软雅黑" pitchFamily="34" charset="-122"/>
              </a:rPr>
              <a:t>搜索业务和技术介绍</a:t>
            </a:r>
            <a:endParaRPr lang="zh-CN" altLang="en-US" sz="2900" dirty="0">
              <a:latin typeface="微软雅黑" pitchFamily="34" charset="-122"/>
              <a:ea typeface="微软雅黑" pitchFamily="34" charset="-122"/>
            </a:endParaRPr>
          </a:p>
        </p:txBody>
      </p:sp>
      <p:sp>
        <p:nvSpPr>
          <p:cNvPr id="12" name="TextBox 11"/>
          <p:cNvSpPr txBox="1"/>
          <p:nvPr/>
        </p:nvSpPr>
        <p:spPr>
          <a:xfrm>
            <a:off x="35496" y="6381328"/>
            <a:ext cx="3996444" cy="430887"/>
          </a:xfrm>
          <a:prstGeom prst="rect">
            <a:avLst/>
          </a:prstGeom>
          <a:noFill/>
        </p:spPr>
        <p:txBody>
          <a:bodyPr wrap="square" rtlCol="0">
            <a:spAutoFit/>
          </a:bodyPr>
          <a:lstStyle/>
          <a:p>
            <a:r>
              <a:rPr lang="zh-CN" altLang="en-US" sz="2200" dirty="0" smtClean="0">
                <a:latin typeface="方正黄草简体" pitchFamily="2" charset="-122"/>
                <a:ea typeface="方正黄草简体" pitchFamily="2" charset="-122"/>
              </a:rPr>
              <a:t>搜索技术</a:t>
            </a:r>
            <a:r>
              <a:rPr lang="en-US" altLang="zh-CN" sz="2200" dirty="0" smtClean="0">
                <a:latin typeface="方正黄草简体" pitchFamily="2" charset="-122"/>
                <a:ea typeface="方正黄草简体" pitchFamily="2" charset="-122"/>
              </a:rPr>
              <a:t>-</a:t>
            </a:r>
            <a:r>
              <a:rPr lang="zh-CN" altLang="en-US" sz="2200" dirty="0" smtClean="0">
                <a:latin typeface="方正黄草简体" pitchFamily="2" charset="-122"/>
                <a:ea typeface="方正黄草简体" pitchFamily="2" charset="-122"/>
              </a:rPr>
              <a:t>主搜索引擎</a:t>
            </a:r>
            <a:endParaRPr lang="zh-CN" altLang="en-US" sz="2200" dirty="0" smtClean="0">
              <a:latin typeface="方正黄草简体" pitchFamily="2" charset="-122"/>
              <a:ea typeface="方正黄草简体" pitchFamily="2" charset="-122"/>
            </a:endParaRPr>
          </a:p>
        </p:txBody>
      </p:sp>
    </p:spTree>
    <p:extLst>
      <p:ext uri="{BB962C8B-B14F-4D97-AF65-F5344CB8AC3E}">
        <p14:creationId xmlns:p14="http://schemas.microsoft.com/office/powerpoint/2010/main" val="293988191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hidden="1"/>
          <p:cNvGrpSpPr/>
          <p:nvPr/>
        </p:nvGrpSpPr>
        <p:grpSpPr>
          <a:xfrm>
            <a:off x="539552" y="1913682"/>
            <a:ext cx="495027" cy="495027"/>
            <a:chOff x="836613" y="2797175"/>
            <a:chExt cx="495027" cy="495027"/>
          </a:xfrm>
        </p:grpSpPr>
        <p:sp>
          <p:nvSpPr>
            <p:cNvPr id="11" name="AutoShape 16"/>
            <p:cNvSpPr>
              <a:spLocks noChangeArrowheads="1"/>
            </p:cNvSpPr>
            <p:nvPr/>
          </p:nvSpPr>
          <p:spPr bwMode="gray">
            <a:xfrm>
              <a:off x="836613" y="2797175"/>
              <a:ext cx="495027" cy="495027"/>
            </a:xfrm>
            <a:prstGeom prst="diamond">
              <a:avLst/>
            </a:prstGeom>
            <a:gradFill rotWithShape="1">
              <a:gsLst>
                <a:gs pos="0">
                  <a:schemeClr val="tx2">
                    <a:lumMod val="60000"/>
                    <a:lumOff val="40000"/>
                    <a:alpha val="50000"/>
                  </a:schemeClr>
                </a:gs>
                <a:gs pos="100000">
                  <a:schemeClr val="tx2">
                    <a:lumMod val="60000"/>
                    <a:lumOff val="40000"/>
                  </a:schemeClr>
                </a:gs>
              </a:gsLst>
              <a:lin ang="2700000" scaled="1"/>
            </a:gradFill>
            <a:ln w="38100">
              <a:solidFill>
                <a:srgbClr val="FFFFFF"/>
              </a:solidFill>
              <a:miter lim="800000"/>
              <a:headEnd/>
              <a:tailEnd/>
            </a:ln>
            <a:effectLst>
              <a:outerShdw sy="50000" rotWithShape="0">
                <a:srgbClr val="808080">
                  <a:alpha val="50000"/>
                </a:srgbClr>
              </a:outerShdw>
            </a:effectLst>
          </p:spPr>
          <p:txBody>
            <a:bodyPr wrap="none" anchor="ctr"/>
            <a:lstStyle/>
            <a:p>
              <a:pPr marR="0" lvl="0" defTabSz="914400" eaLnBrk="0" fontAlgn="auto" latinLnBrk="0" hangingPunct="0">
                <a:lnSpc>
                  <a:spcPct val="100000"/>
                </a:lnSpc>
                <a:spcBef>
                  <a:spcPts val="0"/>
                </a:spcBef>
                <a:spcAft>
                  <a:spcPts val="0"/>
                </a:spcAft>
                <a:buClrTx/>
                <a:buSzTx/>
                <a:buFontTx/>
                <a:buNone/>
                <a:tabLst/>
                <a:defRPr/>
              </a:pPr>
              <a:endParaRPr kumimoji="0" lang="en-US" altLang="ko-KR" sz="1600" b="0" i="0" u="none" strike="noStrike" kern="0" cap="none" spc="-300" normalizeH="0" baseline="0" noProof="0" dirty="0">
                <a:ln>
                  <a:noFill/>
                </a:ln>
                <a:solidFill>
                  <a:sysClr val="windowText" lastClr="000000"/>
                </a:solidFill>
                <a:effectLst/>
                <a:uLnTx/>
                <a:uFillTx/>
                <a:latin typeface="Century Gothic" pitchFamily="34" charset="0"/>
                <a:ea typeface="Gulim" pitchFamily="34" charset="-127"/>
              </a:endParaRPr>
            </a:p>
          </p:txBody>
        </p:sp>
        <p:sp>
          <p:nvSpPr>
            <p:cNvPr id="5" name="TextBox 4"/>
            <p:cNvSpPr txBox="1"/>
            <p:nvPr/>
          </p:nvSpPr>
          <p:spPr>
            <a:xfrm>
              <a:off x="935596" y="2875411"/>
              <a:ext cx="360040" cy="338554"/>
            </a:xfrm>
            <a:prstGeom prst="rect">
              <a:avLst/>
            </a:prstGeom>
            <a:noFill/>
          </p:spPr>
          <p:txBody>
            <a:bodyPr wrap="square" rtlCol="0">
              <a:spAutoFit/>
            </a:bodyPr>
            <a:lstStyle/>
            <a:p>
              <a:r>
                <a:rPr lang="en-US" altLang="zh-CN" sz="1600" b="1" spc="-300" dirty="0" smtClean="0">
                  <a:latin typeface="Century Gothic" pitchFamily="34" charset="0"/>
                </a:rPr>
                <a:t>A</a:t>
              </a:r>
              <a:endParaRPr lang="zh-CN" altLang="en-US" sz="1600" b="1" spc="-300" dirty="0">
                <a:latin typeface="Century Gothic" pitchFamily="34" charset="0"/>
              </a:endParaRPr>
            </a:p>
          </p:txBody>
        </p:sp>
      </p:grpSp>
      <p:grpSp>
        <p:nvGrpSpPr>
          <p:cNvPr id="16" name="组合 15" hidden="1"/>
          <p:cNvGrpSpPr/>
          <p:nvPr/>
        </p:nvGrpSpPr>
        <p:grpSpPr>
          <a:xfrm>
            <a:off x="539552" y="2516721"/>
            <a:ext cx="495027" cy="495027"/>
            <a:chOff x="836613" y="2797175"/>
            <a:chExt cx="495027" cy="495027"/>
          </a:xfrm>
        </p:grpSpPr>
        <p:sp>
          <p:nvSpPr>
            <p:cNvPr id="17" name="AutoShape 16"/>
            <p:cNvSpPr>
              <a:spLocks noChangeArrowheads="1"/>
            </p:cNvSpPr>
            <p:nvPr/>
          </p:nvSpPr>
          <p:spPr bwMode="gray">
            <a:xfrm>
              <a:off x="836613" y="2797175"/>
              <a:ext cx="495027" cy="495027"/>
            </a:xfrm>
            <a:prstGeom prst="diamond">
              <a:avLst/>
            </a:prstGeom>
            <a:gradFill rotWithShape="1">
              <a:gsLst>
                <a:gs pos="0">
                  <a:schemeClr val="tx2">
                    <a:lumMod val="60000"/>
                    <a:lumOff val="40000"/>
                    <a:alpha val="50000"/>
                  </a:schemeClr>
                </a:gs>
                <a:gs pos="100000">
                  <a:schemeClr val="tx2">
                    <a:lumMod val="60000"/>
                    <a:lumOff val="40000"/>
                  </a:schemeClr>
                </a:gs>
              </a:gsLst>
              <a:lin ang="2700000" scaled="1"/>
            </a:gradFill>
            <a:ln w="38100">
              <a:solidFill>
                <a:srgbClr val="FFFFFF"/>
              </a:solidFill>
              <a:miter lim="800000"/>
              <a:headEnd/>
              <a:tailEnd/>
            </a:ln>
            <a:effectLst>
              <a:outerShdw sy="50000" rotWithShape="0">
                <a:srgbClr val="808080">
                  <a:alpha val="50000"/>
                </a:srgbClr>
              </a:outerShdw>
            </a:effectLst>
          </p:spPr>
          <p:txBody>
            <a:bodyPr wrap="none" anchor="ctr"/>
            <a:lstStyle/>
            <a:p>
              <a:pPr marR="0" lvl="0" defTabSz="914400" eaLnBrk="0" fontAlgn="auto" latinLnBrk="0" hangingPunct="0">
                <a:lnSpc>
                  <a:spcPct val="100000"/>
                </a:lnSpc>
                <a:spcBef>
                  <a:spcPts val="0"/>
                </a:spcBef>
                <a:spcAft>
                  <a:spcPts val="0"/>
                </a:spcAft>
                <a:buClrTx/>
                <a:buSzTx/>
                <a:buFontTx/>
                <a:buNone/>
                <a:tabLst/>
                <a:defRPr/>
              </a:pPr>
              <a:endParaRPr kumimoji="0" lang="en-US" altLang="ko-KR" sz="1600" b="0" i="0" u="none" strike="noStrike" kern="0" cap="none" spc="-300" normalizeH="0" baseline="0" noProof="0" dirty="0">
                <a:ln>
                  <a:noFill/>
                </a:ln>
                <a:solidFill>
                  <a:sysClr val="windowText" lastClr="000000"/>
                </a:solidFill>
                <a:effectLst/>
                <a:uLnTx/>
                <a:uFillTx/>
                <a:latin typeface="Century Gothic" pitchFamily="34" charset="0"/>
                <a:ea typeface="Gulim" pitchFamily="34" charset="-127"/>
              </a:endParaRPr>
            </a:p>
          </p:txBody>
        </p:sp>
        <p:sp>
          <p:nvSpPr>
            <p:cNvPr id="18" name="TextBox 17"/>
            <p:cNvSpPr txBox="1"/>
            <p:nvPr/>
          </p:nvSpPr>
          <p:spPr>
            <a:xfrm>
              <a:off x="935596" y="2875411"/>
              <a:ext cx="360040" cy="338554"/>
            </a:xfrm>
            <a:prstGeom prst="rect">
              <a:avLst/>
            </a:prstGeom>
            <a:noFill/>
          </p:spPr>
          <p:txBody>
            <a:bodyPr wrap="square" rtlCol="0">
              <a:spAutoFit/>
            </a:bodyPr>
            <a:lstStyle/>
            <a:p>
              <a:r>
                <a:rPr lang="en-US" altLang="zh-CN" sz="1600" b="1" spc="-300" dirty="0" smtClean="0">
                  <a:latin typeface="Century Gothic" pitchFamily="34" charset="0"/>
                </a:rPr>
                <a:t>B</a:t>
              </a:r>
              <a:endParaRPr lang="zh-CN" altLang="en-US" sz="1600" b="1" spc="-300" dirty="0">
                <a:latin typeface="Century Gothic" pitchFamily="34" charset="0"/>
              </a:endParaRPr>
            </a:p>
          </p:txBody>
        </p:sp>
      </p:grpSp>
      <p:grpSp>
        <p:nvGrpSpPr>
          <p:cNvPr id="21" name="组合 20" hidden="1"/>
          <p:cNvGrpSpPr/>
          <p:nvPr/>
        </p:nvGrpSpPr>
        <p:grpSpPr>
          <a:xfrm>
            <a:off x="539552" y="3858030"/>
            <a:ext cx="495027" cy="495027"/>
            <a:chOff x="836613" y="2797175"/>
            <a:chExt cx="495027" cy="495027"/>
          </a:xfrm>
        </p:grpSpPr>
        <p:sp>
          <p:nvSpPr>
            <p:cNvPr id="22" name="AutoShape 16"/>
            <p:cNvSpPr>
              <a:spLocks noChangeArrowheads="1"/>
            </p:cNvSpPr>
            <p:nvPr/>
          </p:nvSpPr>
          <p:spPr bwMode="gray">
            <a:xfrm>
              <a:off x="836613" y="2797175"/>
              <a:ext cx="495027" cy="495027"/>
            </a:xfrm>
            <a:prstGeom prst="diamond">
              <a:avLst/>
            </a:prstGeom>
            <a:gradFill rotWithShape="1">
              <a:gsLst>
                <a:gs pos="0">
                  <a:schemeClr val="tx2">
                    <a:lumMod val="60000"/>
                    <a:lumOff val="40000"/>
                    <a:alpha val="50000"/>
                  </a:schemeClr>
                </a:gs>
                <a:gs pos="100000">
                  <a:schemeClr val="tx2">
                    <a:lumMod val="60000"/>
                    <a:lumOff val="40000"/>
                  </a:schemeClr>
                </a:gs>
              </a:gsLst>
              <a:lin ang="2700000" scaled="1"/>
            </a:gradFill>
            <a:ln w="38100">
              <a:solidFill>
                <a:srgbClr val="FFFFFF"/>
              </a:solidFill>
              <a:miter lim="800000"/>
              <a:headEnd/>
              <a:tailEnd/>
            </a:ln>
            <a:effectLst>
              <a:outerShdw sy="50000" rotWithShape="0">
                <a:srgbClr val="808080">
                  <a:alpha val="50000"/>
                </a:srgbClr>
              </a:outerShdw>
            </a:effectLst>
          </p:spPr>
          <p:txBody>
            <a:bodyPr wrap="none" anchor="ctr"/>
            <a:lstStyle/>
            <a:p>
              <a:pPr marR="0" lvl="0" defTabSz="914400" eaLnBrk="0" fontAlgn="auto" latinLnBrk="0" hangingPunct="0">
                <a:lnSpc>
                  <a:spcPct val="100000"/>
                </a:lnSpc>
                <a:spcBef>
                  <a:spcPts val="0"/>
                </a:spcBef>
                <a:spcAft>
                  <a:spcPts val="0"/>
                </a:spcAft>
                <a:buClrTx/>
                <a:buSzTx/>
                <a:buFontTx/>
                <a:buNone/>
                <a:tabLst/>
                <a:defRPr/>
              </a:pPr>
              <a:endParaRPr kumimoji="0" lang="en-US" altLang="ko-KR" sz="1600" b="0" i="0" u="none" strike="noStrike" kern="0" cap="none" spc="-300" normalizeH="0" baseline="0" noProof="0" dirty="0">
                <a:ln>
                  <a:noFill/>
                </a:ln>
                <a:solidFill>
                  <a:sysClr val="windowText" lastClr="000000"/>
                </a:solidFill>
                <a:effectLst/>
                <a:uLnTx/>
                <a:uFillTx/>
                <a:latin typeface="Century Gothic" pitchFamily="34" charset="0"/>
                <a:ea typeface="Gulim" pitchFamily="34" charset="-127"/>
              </a:endParaRPr>
            </a:p>
          </p:txBody>
        </p:sp>
        <p:sp>
          <p:nvSpPr>
            <p:cNvPr id="23" name="TextBox 22"/>
            <p:cNvSpPr txBox="1"/>
            <p:nvPr/>
          </p:nvSpPr>
          <p:spPr>
            <a:xfrm>
              <a:off x="935596" y="2875411"/>
              <a:ext cx="360040" cy="338554"/>
            </a:xfrm>
            <a:prstGeom prst="rect">
              <a:avLst/>
            </a:prstGeom>
            <a:noFill/>
          </p:spPr>
          <p:txBody>
            <a:bodyPr wrap="square" rtlCol="0">
              <a:spAutoFit/>
            </a:bodyPr>
            <a:lstStyle/>
            <a:p>
              <a:r>
                <a:rPr lang="en-US" altLang="zh-CN" sz="1600" b="1" spc="-300" dirty="0" smtClean="0">
                  <a:latin typeface="Century Gothic" pitchFamily="34" charset="0"/>
                </a:rPr>
                <a:t>C</a:t>
              </a:r>
              <a:endParaRPr lang="zh-CN" altLang="en-US" sz="1600" b="1" spc="-300" dirty="0">
                <a:latin typeface="Century Gothic" pitchFamily="34" charset="0"/>
              </a:endParaRPr>
            </a:p>
          </p:txBody>
        </p:sp>
      </p:grpSp>
      <p:grpSp>
        <p:nvGrpSpPr>
          <p:cNvPr id="26" name="组合 25" hidden="1"/>
          <p:cNvGrpSpPr/>
          <p:nvPr/>
        </p:nvGrpSpPr>
        <p:grpSpPr>
          <a:xfrm>
            <a:off x="539552" y="4806149"/>
            <a:ext cx="495027" cy="495027"/>
            <a:chOff x="836613" y="2797175"/>
            <a:chExt cx="495027" cy="495027"/>
          </a:xfrm>
        </p:grpSpPr>
        <p:sp>
          <p:nvSpPr>
            <p:cNvPr id="27" name="AutoShape 16"/>
            <p:cNvSpPr>
              <a:spLocks noChangeArrowheads="1"/>
            </p:cNvSpPr>
            <p:nvPr/>
          </p:nvSpPr>
          <p:spPr bwMode="gray">
            <a:xfrm>
              <a:off x="836613" y="2797175"/>
              <a:ext cx="495027" cy="495027"/>
            </a:xfrm>
            <a:prstGeom prst="diamond">
              <a:avLst/>
            </a:prstGeom>
            <a:gradFill rotWithShape="1">
              <a:gsLst>
                <a:gs pos="0">
                  <a:schemeClr val="tx2">
                    <a:lumMod val="60000"/>
                    <a:lumOff val="40000"/>
                    <a:alpha val="50000"/>
                  </a:schemeClr>
                </a:gs>
                <a:gs pos="100000">
                  <a:schemeClr val="tx2">
                    <a:lumMod val="60000"/>
                    <a:lumOff val="40000"/>
                  </a:schemeClr>
                </a:gs>
              </a:gsLst>
              <a:lin ang="2700000" scaled="1"/>
            </a:gradFill>
            <a:ln w="38100">
              <a:solidFill>
                <a:srgbClr val="FFFFFF"/>
              </a:solidFill>
              <a:miter lim="800000"/>
              <a:headEnd/>
              <a:tailEnd/>
            </a:ln>
            <a:effectLst>
              <a:outerShdw sy="50000" rotWithShape="0">
                <a:srgbClr val="808080">
                  <a:alpha val="50000"/>
                </a:srgbClr>
              </a:outerShdw>
            </a:effectLst>
          </p:spPr>
          <p:txBody>
            <a:bodyPr wrap="none" anchor="ctr"/>
            <a:lstStyle/>
            <a:p>
              <a:pPr marR="0" lvl="0" defTabSz="914400" eaLnBrk="0" fontAlgn="auto" latinLnBrk="0" hangingPunct="0">
                <a:lnSpc>
                  <a:spcPct val="100000"/>
                </a:lnSpc>
                <a:spcBef>
                  <a:spcPts val="0"/>
                </a:spcBef>
                <a:spcAft>
                  <a:spcPts val="0"/>
                </a:spcAft>
                <a:buClrTx/>
                <a:buSzTx/>
                <a:buFontTx/>
                <a:buNone/>
                <a:tabLst/>
                <a:defRPr/>
              </a:pPr>
              <a:endParaRPr kumimoji="0" lang="en-US" altLang="ko-KR" sz="1600" b="0" i="0" u="none" strike="noStrike" kern="0" cap="none" spc="-300" normalizeH="0" baseline="0" noProof="0" dirty="0">
                <a:ln>
                  <a:noFill/>
                </a:ln>
                <a:solidFill>
                  <a:sysClr val="windowText" lastClr="000000"/>
                </a:solidFill>
                <a:effectLst/>
                <a:uLnTx/>
                <a:uFillTx/>
                <a:latin typeface="Century Gothic" pitchFamily="34" charset="0"/>
                <a:ea typeface="Gulim" pitchFamily="34" charset="-127"/>
              </a:endParaRPr>
            </a:p>
          </p:txBody>
        </p:sp>
        <p:sp>
          <p:nvSpPr>
            <p:cNvPr id="28" name="TextBox 27"/>
            <p:cNvSpPr txBox="1"/>
            <p:nvPr/>
          </p:nvSpPr>
          <p:spPr>
            <a:xfrm>
              <a:off x="935596" y="2875411"/>
              <a:ext cx="360040" cy="338554"/>
            </a:xfrm>
            <a:prstGeom prst="rect">
              <a:avLst/>
            </a:prstGeom>
            <a:noFill/>
          </p:spPr>
          <p:txBody>
            <a:bodyPr wrap="square" rtlCol="0">
              <a:spAutoFit/>
            </a:bodyPr>
            <a:lstStyle/>
            <a:p>
              <a:r>
                <a:rPr lang="en-US" altLang="zh-CN" sz="1600" b="1" spc="-300" dirty="0" smtClean="0">
                  <a:latin typeface="Century Gothic" pitchFamily="34" charset="0"/>
                </a:rPr>
                <a:t>D</a:t>
              </a:r>
              <a:endParaRPr lang="zh-CN" altLang="en-US" sz="1600" b="1" spc="-300" dirty="0">
                <a:latin typeface="Century Gothic" pitchFamily="34" charset="0"/>
              </a:endParaRPr>
            </a:p>
          </p:txBody>
        </p:sp>
      </p:grpSp>
      <p:grpSp>
        <p:nvGrpSpPr>
          <p:cNvPr id="31" name="组合 30" hidden="1"/>
          <p:cNvGrpSpPr/>
          <p:nvPr/>
        </p:nvGrpSpPr>
        <p:grpSpPr>
          <a:xfrm>
            <a:off x="539552" y="5766242"/>
            <a:ext cx="495027" cy="495027"/>
            <a:chOff x="836613" y="2797175"/>
            <a:chExt cx="495027" cy="495027"/>
          </a:xfrm>
        </p:grpSpPr>
        <p:sp>
          <p:nvSpPr>
            <p:cNvPr id="32" name="AutoShape 16"/>
            <p:cNvSpPr>
              <a:spLocks noChangeArrowheads="1"/>
            </p:cNvSpPr>
            <p:nvPr/>
          </p:nvSpPr>
          <p:spPr bwMode="gray">
            <a:xfrm>
              <a:off x="836613" y="2797175"/>
              <a:ext cx="495027" cy="495027"/>
            </a:xfrm>
            <a:prstGeom prst="diamond">
              <a:avLst/>
            </a:prstGeom>
            <a:gradFill rotWithShape="1">
              <a:gsLst>
                <a:gs pos="0">
                  <a:schemeClr val="tx2">
                    <a:lumMod val="60000"/>
                    <a:lumOff val="40000"/>
                    <a:alpha val="50000"/>
                  </a:schemeClr>
                </a:gs>
                <a:gs pos="100000">
                  <a:schemeClr val="tx2">
                    <a:lumMod val="60000"/>
                    <a:lumOff val="40000"/>
                  </a:schemeClr>
                </a:gs>
              </a:gsLst>
              <a:lin ang="2700000" scaled="1"/>
            </a:gradFill>
            <a:ln w="38100">
              <a:solidFill>
                <a:srgbClr val="FFFFFF"/>
              </a:solidFill>
              <a:miter lim="800000"/>
              <a:headEnd/>
              <a:tailEnd/>
            </a:ln>
            <a:effectLst>
              <a:outerShdw sy="50000" rotWithShape="0">
                <a:srgbClr val="808080">
                  <a:alpha val="50000"/>
                </a:srgbClr>
              </a:outerShdw>
            </a:effectLst>
          </p:spPr>
          <p:txBody>
            <a:bodyPr wrap="none" anchor="ctr"/>
            <a:lstStyle/>
            <a:p>
              <a:pPr marR="0" lvl="0" defTabSz="914400" eaLnBrk="0" fontAlgn="auto" latinLnBrk="0" hangingPunct="0">
                <a:lnSpc>
                  <a:spcPct val="100000"/>
                </a:lnSpc>
                <a:spcBef>
                  <a:spcPts val="0"/>
                </a:spcBef>
                <a:spcAft>
                  <a:spcPts val="0"/>
                </a:spcAft>
                <a:buClrTx/>
                <a:buSzTx/>
                <a:buFontTx/>
                <a:buNone/>
                <a:tabLst/>
                <a:defRPr/>
              </a:pPr>
              <a:endParaRPr kumimoji="0" lang="en-US" altLang="ko-KR" sz="1600" b="0" i="0" u="none" strike="noStrike" kern="0" cap="none" spc="-300" normalizeH="0" baseline="0" noProof="0" dirty="0">
                <a:ln>
                  <a:noFill/>
                </a:ln>
                <a:solidFill>
                  <a:sysClr val="windowText" lastClr="000000"/>
                </a:solidFill>
                <a:effectLst/>
                <a:uLnTx/>
                <a:uFillTx/>
                <a:latin typeface="Century Gothic" pitchFamily="34" charset="0"/>
                <a:ea typeface="Gulim" pitchFamily="34" charset="-127"/>
              </a:endParaRPr>
            </a:p>
          </p:txBody>
        </p:sp>
        <p:sp>
          <p:nvSpPr>
            <p:cNvPr id="33" name="TextBox 32"/>
            <p:cNvSpPr txBox="1"/>
            <p:nvPr/>
          </p:nvSpPr>
          <p:spPr>
            <a:xfrm>
              <a:off x="935596" y="2875411"/>
              <a:ext cx="360040" cy="338554"/>
            </a:xfrm>
            <a:prstGeom prst="rect">
              <a:avLst/>
            </a:prstGeom>
            <a:noFill/>
          </p:spPr>
          <p:txBody>
            <a:bodyPr wrap="square" rtlCol="0">
              <a:spAutoFit/>
            </a:bodyPr>
            <a:lstStyle/>
            <a:p>
              <a:r>
                <a:rPr lang="en-US" altLang="zh-CN" sz="1600" b="1" spc="-300" dirty="0" smtClean="0">
                  <a:latin typeface="Century Gothic" pitchFamily="34" charset="0"/>
                </a:rPr>
                <a:t>E</a:t>
              </a:r>
              <a:endParaRPr lang="zh-CN" altLang="en-US" sz="1600" b="1" spc="-300" dirty="0">
                <a:latin typeface="Century Gothic" pitchFamily="34" charset="0"/>
              </a:endParaRPr>
            </a:p>
          </p:txBody>
        </p:sp>
      </p:gr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275856" y="259165"/>
            <a:ext cx="1866900"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619514" y="80628"/>
            <a:ext cx="2228850"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25" name="组合 1024"/>
          <p:cNvGrpSpPr/>
          <p:nvPr/>
        </p:nvGrpSpPr>
        <p:grpSpPr>
          <a:xfrm>
            <a:off x="844607" y="872716"/>
            <a:ext cx="7543817" cy="936104"/>
            <a:chOff x="808603" y="764704"/>
            <a:chExt cx="7543817" cy="936104"/>
          </a:xfrm>
        </p:grpSpPr>
        <p:sp>
          <p:nvSpPr>
            <p:cNvPr id="57" name="AutoShape 13"/>
            <p:cNvSpPr>
              <a:spLocks noChangeArrowheads="1"/>
            </p:cNvSpPr>
            <p:nvPr/>
          </p:nvSpPr>
          <p:spPr bwMode="auto">
            <a:xfrm>
              <a:off x="2885804" y="1053629"/>
              <a:ext cx="2586296" cy="643711"/>
            </a:xfrm>
            <a:prstGeom prst="round2DiagRect">
              <a:avLst/>
            </a:prstGeom>
            <a:solidFill>
              <a:srgbClr val="C0C0C0">
                <a:alpha val="20000"/>
              </a:srgbClr>
            </a:solidFill>
            <a:ln w="19050" cap="rnd" algn="ctr">
              <a:noFill/>
              <a:prstDash val="sysDot"/>
              <a:round/>
              <a:headEnd/>
              <a:tailEnd/>
            </a:ln>
            <a:effectLst>
              <a:outerShdw dist="35921" dir="2700000" algn="ctr" rotWithShape="0">
                <a:srgbClr val="000000"/>
              </a:outerShdw>
            </a:effectLst>
          </p:spPr>
          <p:txBody>
            <a:bodyPr wrap="none" anchor="ctr"/>
            <a:lstStyle/>
            <a:p>
              <a:endParaRPr lang="zh-CN" altLang="en-US" kern="0" dirty="0">
                <a:solidFill>
                  <a:sysClr val="windowText" lastClr="000000"/>
                </a:solidFill>
              </a:endParaRPr>
            </a:p>
          </p:txBody>
        </p:sp>
        <p:sp>
          <p:nvSpPr>
            <p:cNvPr id="13" name="TextBox 12"/>
            <p:cNvSpPr txBox="1"/>
            <p:nvPr/>
          </p:nvSpPr>
          <p:spPr>
            <a:xfrm>
              <a:off x="2879812" y="1112565"/>
              <a:ext cx="2880320" cy="584775"/>
            </a:xfrm>
            <a:prstGeom prst="rect">
              <a:avLst/>
            </a:prstGeom>
            <a:noFill/>
            <a:ln w="12700">
              <a:noFill/>
            </a:ln>
          </p:spPr>
          <p:txBody>
            <a:bodyPr wrap="square" rtlCol="0">
              <a:spAutoFit/>
            </a:bodyPr>
            <a:lstStyle/>
            <a:p>
              <a:pPr marL="174625" indent="-174625">
                <a:buFont typeface="Arial" pitchFamily="34" charset="0"/>
                <a:buChar char="•"/>
              </a:pPr>
              <a:r>
                <a:rPr lang="zh-CN" altLang="en-US" sz="1600" dirty="0">
                  <a:latin typeface="黑体" pitchFamily="49" charset="-122"/>
                  <a:ea typeface="黑体" pitchFamily="49" charset="-122"/>
                </a:rPr>
                <a:t>站内，数据来自数据库</a:t>
              </a:r>
            </a:p>
            <a:p>
              <a:pPr marL="174625" indent="-174625">
                <a:buFont typeface="Arial" pitchFamily="34" charset="0"/>
                <a:buChar char="•"/>
              </a:pPr>
              <a:r>
                <a:rPr lang="zh-CN" altLang="en-US" sz="1600" dirty="0">
                  <a:latin typeface="黑体" pitchFamily="49" charset="-122"/>
                  <a:ea typeface="黑体" pitchFamily="49" charset="-122"/>
                </a:rPr>
                <a:t>字段检索，针对宝贝</a:t>
              </a:r>
              <a:r>
                <a:rPr lang="zh-CN" altLang="en-US" sz="1600" dirty="0" smtClean="0">
                  <a:latin typeface="黑体" pitchFamily="49" charset="-122"/>
                  <a:ea typeface="黑体" pitchFamily="49" charset="-122"/>
                </a:rPr>
                <a:t>标题</a:t>
              </a:r>
              <a:endParaRPr lang="zh-CN" altLang="en-US" sz="1600" dirty="0">
                <a:latin typeface="黑体" pitchFamily="49" charset="-122"/>
                <a:ea typeface="黑体" pitchFamily="49" charset="-122"/>
              </a:endParaRPr>
            </a:p>
          </p:txBody>
        </p:sp>
        <p:sp>
          <p:nvSpPr>
            <p:cNvPr id="40" name="TextBox 39"/>
            <p:cNvSpPr txBox="1"/>
            <p:nvPr/>
          </p:nvSpPr>
          <p:spPr>
            <a:xfrm>
              <a:off x="5472100" y="1112565"/>
              <a:ext cx="2880320" cy="584775"/>
            </a:xfrm>
            <a:prstGeom prst="rect">
              <a:avLst/>
            </a:prstGeom>
            <a:noFill/>
          </p:spPr>
          <p:txBody>
            <a:bodyPr wrap="square" rtlCol="0">
              <a:spAutoFit/>
            </a:bodyPr>
            <a:lstStyle/>
            <a:p>
              <a:pPr marL="174625" indent="-174625">
                <a:buFont typeface="Arial" pitchFamily="34" charset="0"/>
                <a:buChar char="•"/>
              </a:pPr>
              <a:r>
                <a:rPr lang="zh-CN" altLang="en-US" sz="1600" dirty="0">
                  <a:latin typeface="黑体" pitchFamily="49" charset="-122"/>
                  <a:ea typeface="黑体" pitchFamily="49" charset="-122"/>
                </a:rPr>
                <a:t>全网，爬虫从外部获取数据</a:t>
              </a:r>
            </a:p>
            <a:p>
              <a:pPr marL="174625" indent="-174625">
                <a:buFont typeface="Arial" pitchFamily="34" charset="0"/>
                <a:buChar char="•"/>
              </a:pPr>
              <a:r>
                <a:rPr lang="zh-CN" altLang="en-US" sz="1600" dirty="0">
                  <a:latin typeface="黑体" pitchFamily="49" charset="-122"/>
                  <a:ea typeface="黑体" pitchFamily="49" charset="-122"/>
                </a:rPr>
                <a:t>全文检索，针对网页文本</a:t>
              </a:r>
            </a:p>
          </p:txBody>
        </p:sp>
        <p:sp>
          <p:nvSpPr>
            <p:cNvPr id="12" name="TextBox 11"/>
            <p:cNvSpPr txBox="1"/>
            <p:nvPr/>
          </p:nvSpPr>
          <p:spPr>
            <a:xfrm>
              <a:off x="899592" y="1054477"/>
              <a:ext cx="643055" cy="646331"/>
            </a:xfrm>
            <a:prstGeom prst="rect">
              <a:avLst/>
            </a:prstGeom>
            <a:noFill/>
          </p:spPr>
          <p:txBody>
            <a:bodyPr wrap="square" rtlCol="0">
              <a:spAutoFit/>
            </a:bodyPr>
            <a:lstStyle/>
            <a:p>
              <a:r>
                <a:rPr lang="zh-CN" altLang="en-US" b="1" dirty="0" smtClean="0">
                  <a:latin typeface="微软雅黑" pitchFamily="34" charset="-122"/>
                  <a:ea typeface="微软雅黑" pitchFamily="34" charset="-122"/>
                </a:rPr>
                <a:t>索引</a:t>
              </a:r>
              <a:endParaRPr lang="en-US" altLang="zh-CN" b="1" dirty="0" smtClean="0">
                <a:latin typeface="微软雅黑" pitchFamily="34" charset="-122"/>
                <a:ea typeface="微软雅黑" pitchFamily="34" charset="-122"/>
              </a:endParaRPr>
            </a:p>
            <a:p>
              <a:r>
                <a:rPr lang="zh-CN" altLang="en-US" b="1" dirty="0" smtClean="0">
                  <a:latin typeface="微软雅黑" pitchFamily="34" charset="-122"/>
                  <a:ea typeface="微软雅黑" pitchFamily="34" charset="-122"/>
                </a:rPr>
                <a:t>范围</a:t>
              </a:r>
              <a:endParaRPr lang="zh-CN" altLang="en-US" b="1" dirty="0">
                <a:latin typeface="微软雅黑" pitchFamily="34" charset="-122"/>
                <a:ea typeface="微软雅黑" pitchFamily="34" charset="-122"/>
              </a:endParaRPr>
            </a:p>
          </p:txBody>
        </p:sp>
        <p:sp>
          <p:nvSpPr>
            <p:cNvPr id="58" name="AutoShape 13"/>
            <p:cNvSpPr>
              <a:spLocks noChangeArrowheads="1"/>
            </p:cNvSpPr>
            <p:nvPr/>
          </p:nvSpPr>
          <p:spPr bwMode="auto">
            <a:xfrm>
              <a:off x="5544108" y="1053629"/>
              <a:ext cx="2700300" cy="643711"/>
            </a:xfrm>
            <a:prstGeom prst="round2DiagRect">
              <a:avLst/>
            </a:prstGeom>
            <a:solidFill>
              <a:srgbClr val="C0C0C0">
                <a:alpha val="20000"/>
              </a:srgbClr>
            </a:solidFill>
            <a:ln w="25400" cap="rnd" algn="ctr">
              <a:no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kern="0" dirty="0">
                <a:solidFill>
                  <a:sysClr val="windowText" lastClr="000000"/>
                </a:solidFill>
              </a:endParaRPr>
            </a:p>
          </p:txBody>
        </p:sp>
        <p:grpSp>
          <p:nvGrpSpPr>
            <p:cNvPr id="15" name="组合 14"/>
            <p:cNvGrpSpPr/>
            <p:nvPr/>
          </p:nvGrpSpPr>
          <p:grpSpPr>
            <a:xfrm>
              <a:off x="808603" y="764704"/>
              <a:ext cx="7435805" cy="936103"/>
              <a:chOff x="1096635" y="1412776"/>
              <a:chExt cx="7435805" cy="936103"/>
            </a:xfrm>
          </p:grpSpPr>
          <p:sp>
            <p:nvSpPr>
              <p:cNvPr id="51" name="AutoShape 24"/>
              <p:cNvSpPr>
                <a:spLocks noChangeArrowheads="1"/>
              </p:cNvSpPr>
              <p:nvPr/>
            </p:nvSpPr>
            <p:spPr bwMode="auto">
              <a:xfrm rot="5400000">
                <a:off x="1081937" y="1504132"/>
                <a:ext cx="859445" cy="830050"/>
              </a:xfrm>
              <a:prstGeom prst="roundRect">
                <a:avLst>
                  <a:gd name="adj" fmla="val 18718"/>
                </a:avLst>
              </a:prstGeom>
              <a:solidFill>
                <a:srgbClr val="C0C0C0">
                  <a:alpha val="20000"/>
                </a:srgbClr>
              </a:solidFill>
              <a:ln w="19050" cap="rnd" algn="ctr">
                <a:solidFill>
                  <a:srgbClr val="FFFFFF"/>
                </a:solidFill>
                <a:prstDash val="sysDot"/>
                <a:round/>
                <a:headEnd/>
                <a:tailEnd/>
              </a:ln>
              <a:effectLst>
                <a:outerShdw dist="35921" dir="2700000" algn="ctr" rotWithShape="0">
                  <a:srgbClr val="000000"/>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2" name="Line 79"/>
              <p:cNvSpPr>
                <a:spLocks noChangeShapeType="1"/>
              </p:cNvSpPr>
              <p:nvPr/>
            </p:nvSpPr>
            <p:spPr bwMode="auto">
              <a:xfrm rot="5400000">
                <a:off x="5202070" y="-1737575"/>
                <a:ext cx="0" cy="6660740"/>
              </a:xfrm>
              <a:prstGeom prst="line">
                <a:avLst/>
              </a:prstGeom>
              <a:noFill/>
              <a:ln w="9207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kern="0">
                  <a:solidFill>
                    <a:sysClr val="windowText" lastClr="000000"/>
                  </a:solidFill>
                </a:endParaRPr>
              </a:p>
            </p:txBody>
          </p:sp>
          <p:grpSp>
            <p:nvGrpSpPr>
              <p:cNvPr id="53" name="Group 83"/>
              <p:cNvGrpSpPr>
                <a:grpSpLocks/>
              </p:cNvGrpSpPr>
              <p:nvPr/>
            </p:nvGrpSpPr>
            <p:grpSpPr bwMode="auto">
              <a:xfrm rot="5400000">
                <a:off x="1511660" y="1412776"/>
                <a:ext cx="396875" cy="396875"/>
                <a:chOff x="1655" y="1684"/>
                <a:chExt cx="250" cy="250"/>
              </a:xfrm>
            </p:grpSpPr>
            <p:sp>
              <p:nvSpPr>
                <p:cNvPr id="54" name="Oval 84"/>
                <p:cNvSpPr>
                  <a:spLocks noChangeArrowheads="1"/>
                </p:cNvSpPr>
                <p:nvPr/>
              </p:nvSpPr>
              <p:spPr bwMode="auto">
                <a:xfrm>
                  <a:off x="1655" y="1684"/>
                  <a:ext cx="250" cy="250"/>
                </a:xfrm>
                <a:prstGeom prst="ellipse">
                  <a:avLst/>
                </a:prstGeom>
                <a:solidFill>
                  <a:srgbClr val="C0C0C0"/>
                </a:solidFill>
                <a:ln>
                  <a:noFill/>
                </a:ln>
                <a:effectLst/>
                <a:extLst>
                  <a:ext uri="{91240B29-F687-4f45-9708-019B960494DF}">
                    <a14:hiddenLine xmlns:a14="http://schemas.microsoft.com/office/drawing/2010/main" w="101600" algn="ctr">
                      <a:solidFill>
                        <a:srgbClr val="FDB60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kern="0">
                    <a:solidFill>
                      <a:sysClr val="windowText" lastClr="000000"/>
                    </a:solidFill>
                  </a:endParaRPr>
                </a:p>
              </p:txBody>
            </p:sp>
            <p:sp>
              <p:nvSpPr>
                <p:cNvPr id="55" name="Oval 85"/>
                <p:cNvSpPr>
                  <a:spLocks noChangeArrowheads="1"/>
                </p:cNvSpPr>
                <p:nvPr/>
              </p:nvSpPr>
              <p:spPr bwMode="auto">
                <a:xfrm>
                  <a:off x="1723" y="1752"/>
                  <a:ext cx="114" cy="114"/>
                </a:xfrm>
                <a:prstGeom prst="ellipse">
                  <a:avLst/>
                </a:prstGeom>
                <a:solidFill>
                  <a:srgbClr val="2F2F2F"/>
                </a:solidFill>
                <a:ln>
                  <a:noFill/>
                </a:ln>
                <a:effectLst/>
                <a:extLst>
                  <a:ext uri="{91240B29-F687-4f45-9708-019B960494DF}">
                    <a14:hiddenLine xmlns:a14="http://schemas.microsoft.com/office/drawing/2010/main" w="101600">
                      <a:solidFill>
                        <a:srgbClr val="FDB60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56" name="Oval 86"/>
              <p:cNvSpPr>
                <a:spLocks noChangeArrowheads="1"/>
              </p:cNvSpPr>
              <p:nvPr/>
            </p:nvSpPr>
            <p:spPr bwMode="auto">
              <a:xfrm rot="5400000">
                <a:off x="3210752" y="1502754"/>
                <a:ext cx="180000" cy="180000"/>
              </a:xfrm>
              <a:prstGeom prst="ellipse">
                <a:avLst/>
              </a:prstGeom>
              <a:solidFill>
                <a:srgbClr val="C0C0C0"/>
              </a:solidFill>
              <a:ln>
                <a:noFill/>
              </a:ln>
              <a:effectLst/>
              <a:extLst>
                <a:ext uri="{91240B29-F687-4f45-9708-019B960494DF}">
                  <a14:hiddenLine xmlns:a14="http://schemas.microsoft.com/office/drawing/2010/main" w="101600" algn="ctr">
                    <a:solidFill>
                      <a:srgbClr val="FDB60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kern="0">
                  <a:solidFill>
                    <a:sysClr val="windowText" lastClr="000000"/>
                  </a:solidFill>
                </a:endParaRPr>
              </a:p>
            </p:txBody>
          </p:sp>
          <p:sp>
            <p:nvSpPr>
              <p:cNvPr id="59" name="Oval 86"/>
              <p:cNvSpPr>
                <a:spLocks noChangeArrowheads="1"/>
              </p:cNvSpPr>
              <p:nvPr/>
            </p:nvSpPr>
            <p:spPr bwMode="auto">
              <a:xfrm rot="5400000">
                <a:off x="5765498" y="1502754"/>
                <a:ext cx="180000" cy="180000"/>
              </a:xfrm>
              <a:prstGeom prst="ellipse">
                <a:avLst/>
              </a:prstGeom>
              <a:solidFill>
                <a:srgbClr val="C0C0C0"/>
              </a:solidFill>
              <a:ln>
                <a:noFill/>
              </a:ln>
              <a:effectLst/>
              <a:extLst>
                <a:ext uri="{91240B29-F687-4f45-9708-019B960494DF}">
                  <a14:hiddenLine xmlns:a14="http://schemas.microsoft.com/office/drawing/2010/main" w="101600" algn="ctr">
                    <a:solidFill>
                      <a:srgbClr val="FDB60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kern="0">
                  <a:solidFill>
                    <a:sysClr val="windowText" lastClr="000000"/>
                  </a:solidFill>
                </a:endParaRPr>
              </a:p>
            </p:txBody>
          </p:sp>
        </p:grpSp>
      </p:grpSp>
      <p:grpSp>
        <p:nvGrpSpPr>
          <p:cNvPr id="1029" name="组合 1028"/>
          <p:cNvGrpSpPr/>
          <p:nvPr/>
        </p:nvGrpSpPr>
        <p:grpSpPr>
          <a:xfrm>
            <a:off x="844607" y="2492896"/>
            <a:ext cx="7435805" cy="1171724"/>
            <a:chOff x="808603" y="2492896"/>
            <a:chExt cx="7435805" cy="1171724"/>
          </a:xfrm>
        </p:grpSpPr>
        <p:sp>
          <p:nvSpPr>
            <p:cNvPr id="81" name="AutoShape 13"/>
            <p:cNvSpPr>
              <a:spLocks noChangeArrowheads="1"/>
            </p:cNvSpPr>
            <p:nvPr/>
          </p:nvSpPr>
          <p:spPr bwMode="auto">
            <a:xfrm>
              <a:off x="2885804" y="2780928"/>
              <a:ext cx="2586296" cy="862640"/>
            </a:xfrm>
            <a:prstGeom prst="round2DiagRect">
              <a:avLst/>
            </a:prstGeom>
            <a:solidFill>
              <a:srgbClr val="99CC00">
                <a:alpha val="30000"/>
              </a:srgbClr>
            </a:solidFill>
            <a:ln w="19050" cap="rnd" algn="ctr">
              <a:noFill/>
              <a:prstDash val="sysDot"/>
              <a:round/>
              <a:headEnd/>
              <a:tailEnd/>
            </a:ln>
            <a:effectLst>
              <a:outerShdw dist="35921" dir="2700000" algn="ctr" rotWithShape="0">
                <a:srgbClr val="000000"/>
              </a:outerShdw>
            </a:effectLst>
          </p:spPr>
          <p:txBody>
            <a:bodyPr wrap="none" anchor="ctr"/>
            <a:lstStyle/>
            <a:p>
              <a:endParaRPr lang="zh-CN" altLang="en-US" kern="0" dirty="0">
                <a:solidFill>
                  <a:sysClr val="windowText" lastClr="000000"/>
                </a:solidFill>
              </a:endParaRPr>
            </a:p>
          </p:txBody>
        </p:sp>
        <p:sp>
          <p:nvSpPr>
            <p:cNvPr id="82" name="AutoShape 13"/>
            <p:cNvSpPr>
              <a:spLocks noChangeArrowheads="1"/>
            </p:cNvSpPr>
            <p:nvPr/>
          </p:nvSpPr>
          <p:spPr bwMode="auto">
            <a:xfrm>
              <a:off x="5544108" y="2780928"/>
              <a:ext cx="2700300" cy="883692"/>
            </a:xfrm>
            <a:prstGeom prst="round2DiagRect">
              <a:avLst/>
            </a:prstGeom>
            <a:solidFill>
              <a:srgbClr val="99CC00">
                <a:alpha val="20000"/>
              </a:srgbClr>
            </a:solidFill>
            <a:ln w="19050" cap="rnd" algn="ctr">
              <a:no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kern="0" dirty="0">
                <a:solidFill>
                  <a:sysClr val="windowText" lastClr="000000"/>
                </a:solidFill>
              </a:endParaRPr>
            </a:p>
          </p:txBody>
        </p:sp>
        <p:sp>
          <p:nvSpPr>
            <p:cNvPr id="43" name="TextBox 42"/>
            <p:cNvSpPr txBox="1"/>
            <p:nvPr/>
          </p:nvSpPr>
          <p:spPr>
            <a:xfrm>
              <a:off x="2870932" y="2812571"/>
              <a:ext cx="2667290" cy="830997"/>
            </a:xfrm>
            <a:prstGeom prst="rect">
              <a:avLst/>
            </a:prstGeom>
            <a:noFill/>
          </p:spPr>
          <p:txBody>
            <a:bodyPr wrap="square" rtlCol="0">
              <a:spAutoFit/>
            </a:bodyPr>
            <a:lstStyle/>
            <a:p>
              <a:pPr marL="174625" indent="-174625">
                <a:buFont typeface="Arial" pitchFamily="34" charset="0"/>
                <a:buChar char="•"/>
              </a:pPr>
              <a:r>
                <a:rPr lang="zh-CN" altLang="en-US" sz="1600" dirty="0">
                  <a:latin typeface="黑体" pitchFamily="49" charset="-122"/>
                  <a:ea typeface="黑体" pitchFamily="49" charset="-122"/>
                </a:rPr>
                <a:t>有访问、成交、评价等详细且准确的数据</a:t>
              </a:r>
            </a:p>
            <a:p>
              <a:pPr marL="174625" indent="-174625">
                <a:buFont typeface="Arial" pitchFamily="34" charset="0"/>
                <a:buChar char="•"/>
              </a:pPr>
              <a:r>
                <a:rPr lang="zh-CN" altLang="en-US" sz="1600" dirty="0">
                  <a:latin typeface="黑体" pitchFamily="49" charset="-122"/>
                  <a:ea typeface="黑体" pitchFamily="49" charset="-122"/>
                </a:rPr>
                <a:t>完善的类目、属性体系</a:t>
              </a:r>
            </a:p>
          </p:txBody>
        </p:sp>
        <p:sp>
          <p:nvSpPr>
            <p:cNvPr id="74" name="AutoShape 24"/>
            <p:cNvSpPr>
              <a:spLocks noChangeArrowheads="1"/>
            </p:cNvSpPr>
            <p:nvPr/>
          </p:nvSpPr>
          <p:spPr bwMode="auto">
            <a:xfrm rot="5400000">
              <a:off x="703895" y="2674265"/>
              <a:ext cx="1039466" cy="830050"/>
            </a:xfrm>
            <a:prstGeom prst="roundRect">
              <a:avLst>
                <a:gd name="adj" fmla="val 18718"/>
              </a:avLst>
            </a:prstGeom>
            <a:solidFill>
              <a:srgbClr val="99CC00">
                <a:alpha val="37000"/>
              </a:srgbClr>
            </a:solidFill>
            <a:ln w="19050" cap="rnd" algn="ctr">
              <a:solidFill>
                <a:srgbClr val="99CC00"/>
              </a:solidFill>
              <a:prstDash val="sysDot"/>
              <a:round/>
              <a:headEnd/>
              <a:tailEnd/>
            </a:ln>
            <a:effectLst>
              <a:outerShdw dist="35921" dir="2700000" algn="ctr" rotWithShape="0">
                <a:srgbClr val="000000"/>
              </a:outerShdw>
            </a:effectLst>
          </p:spPr>
          <p:txBody>
            <a:bodyPr wrap="none" anchor="ctr"/>
            <a:lstStyle/>
            <a:p>
              <a:endParaRPr lang="zh-CN" altLang="en-US" kern="0">
                <a:solidFill>
                  <a:sysClr val="windowText" lastClr="000000"/>
                </a:solidFill>
              </a:endParaRPr>
            </a:p>
          </p:txBody>
        </p:sp>
        <p:sp>
          <p:nvSpPr>
            <p:cNvPr id="25" name="TextBox 24"/>
            <p:cNvSpPr txBox="1"/>
            <p:nvPr/>
          </p:nvSpPr>
          <p:spPr>
            <a:xfrm>
              <a:off x="827584" y="2888940"/>
              <a:ext cx="1080120" cy="646331"/>
            </a:xfrm>
            <a:prstGeom prst="rect">
              <a:avLst/>
            </a:prstGeom>
            <a:noFill/>
          </p:spPr>
          <p:txBody>
            <a:bodyPr wrap="square" rtlCol="0">
              <a:spAutoFit/>
            </a:bodyPr>
            <a:lstStyle/>
            <a:p>
              <a:r>
                <a:rPr lang="zh-CN" altLang="en-US" b="1" dirty="0" smtClean="0">
                  <a:latin typeface="微软雅黑" pitchFamily="34" charset="-122"/>
                  <a:ea typeface="微软雅黑" pitchFamily="34" charset="-122"/>
                </a:rPr>
                <a:t>数据</a:t>
              </a:r>
              <a:endParaRPr lang="en-US" altLang="zh-CN" b="1" dirty="0" smtClean="0">
                <a:latin typeface="微软雅黑" pitchFamily="34" charset="-122"/>
                <a:ea typeface="微软雅黑" pitchFamily="34" charset="-122"/>
              </a:endParaRPr>
            </a:p>
            <a:p>
              <a:r>
                <a:rPr lang="zh-CN" altLang="en-US" b="1" dirty="0" smtClean="0">
                  <a:latin typeface="微软雅黑" pitchFamily="34" charset="-122"/>
                  <a:ea typeface="微软雅黑" pitchFamily="34" charset="-122"/>
                </a:rPr>
                <a:t>信息量</a:t>
              </a:r>
              <a:endParaRPr lang="zh-CN" altLang="en-US" b="1" dirty="0">
                <a:latin typeface="微软雅黑" pitchFamily="34" charset="-122"/>
                <a:ea typeface="微软雅黑" pitchFamily="34" charset="-122"/>
              </a:endParaRPr>
            </a:p>
          </p:txBody>
        </p:sp>
        <p:sp>
          <p:nvSpPr>
            <p:cNvPr id="44" name="TextBox 43"/>
            <p:cNvSpPr txBox="1"/>
            <p:nvPr/>
          </p:nvSpPr>
          <p:spPr>
            <a:xfrm>
              <a:off x="5472100" y="3064599"/>
              <a:ext cx="2772308" cy="338554"/>
            </a:xfrm>
            <a:prstGeom prst="rect">
              <a:avLst/>
            </a:prstGeom>
            <a:noFill/>
          </p:spPr>
          <p:txBody>
            <a:bodyPr wrap="square" rtlCol="0" anchor="ctr">
              <a:spAutoFit/>
            </a:bodyPr>
            <a:lstStyle/>
            <a:p>
              <a:pPr marL="174625" indent="-174625" algn="ctr">
                <a:buFont typeface="Arial" pitchFamily="34" charset="0"/>
                <a:buChar char="•"/>
              </a:pPr>
              <a:r>
                <a:rPr lang="en-US" altLang="zh-CN" sz="1600" dirty="0">
                  <a:latin typeface="黑体" pitchFamily="49" charset="-122"/>
                  <a:ea typeface="黑体" pitchFamily="49" charset="-122"/>
                </a:rPr>
                <a:t>PR</a:t>
              </a:r>
              <a:r>
                <a:rPr lang="zh-CN" altLang="en-US" sz="1600" dirty="0">
                  <a:latin typeface="黑体" pitchFamily="49" charset="-122"/>
                  <a:ea typeface="黑体" pitchFamily="49" charset="-122"/>
                </a:rPr>
                <a:t>值、</a:t>
              </a:r>
              <a:r>
                <a:rPr lang="zh-CN" altLang="en-US" sz="1600" dirty="0" smtClean="0">
                  <a:latin typeface="黑体" pitchFamily="49" charset="-122"/>
                  <a:ea typeface="黑体" pitchFamily="49" charset="-122"/>
                </a:rPr>
                <a:t>文本信息</a:t>
              </a:r>
              <a:endParaRPr lang="zh-CN" altLang="en-US" sz="1600" dirty="0">
                <a:latin typeface="黑体" pitchFamily="49" charset="-122"/>
                <a:ea typeface="黑体" pitchFamily="49" charset="-122"/>
              </a:endParaRPr>
            </a:p>
          </p:txBody>
        </p:sp>
        <p:sp>
          <p:nvSpPr>
            <p:cNvPr id="75" name="Line 79"/>
            <p:cNvSpPr>
              <a:spLocks noChangeShapeType="1"/>
            </p:cNvSpPr>
            <p:nvPr/>
          </p:nvSpPr>
          <p:spPr bwMode="auto">
            <a:xfrm rot="5400000">
              <a:off x="4914038" y="-657455"/>
              <a:ext cx="0" cy="6660740"/>
            </a:xfrm>
            <a:prstGeom prst="line">
              <a:avLst/>
            </a:prstGeom>
            <a:noFill/>
            <a:ln w="101600">
              <a:solidFill>
                <a:srgbClr val="7FA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kern="0">
                <a:solidFill>
                  <a:sysClr val="windowText" lastClr="000000"/>
                </a:solidFill>
              </a:endParaRPr>
            </a:p>
          </p:txBody>
        </p:sp>
        <p:sp>
          <p:nvSpPr>
            <p:cNvPr id="79" name="Oval 84"/>
            <p:cNvSpPr>
              <a:spLocks noChangeArrowheads="1"/>
            </p:cNvSpPr>
            <p:nvPr/>
          </p:nvSpPr>
          <p:spPr bwMode="auto">
            <a:xfrm rot="5400000">
              <a:off x="1223628" y="2492896"/>
              <a:ext cx="396875" cy="396875"/>
            </a:xfrm>
            <a:prstGeom prst="ellipse">
              <a:avLst/>
            </a:prstGeom>
            <a:solidFill>
              <a:srgbClr val="99CC00"/>
            </a:solidFill>
            <a:ln>
              <a:noFill/>
            </a:ln>
            <a:effectLst/>
            <a:extLst>
              <a:ext uri="{91240B29-F687-4f45-9708-019B960494DF}">
                <a14:hiddenLine xmlns:a14="http://schemas.microsoft.com/office/drawing/2010/main" w="101600" algn="ctr">
                  <a:solidFill>
                    <a:srgbClr val="FDB60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kern="0">
                <a:solidFill>
                  <a:sysClr val="windowText" lastClr="000000"/>
                </a:solidFill>
              </a:endParaRPr>
            </a:p>
          </p:txBody>
        </p:sp>
        <p:sp>
          <p:nvSpPr>
            <p:cNvPr id="80" name="Oval 85"/>
            <p:cNvSpPr>
              <a:spLocks noChangeArrowheads="1"/>
            </p:cNvSpPr>
            <p:nvPr/>
          </p:nvSpPr>
          <p:spPr bwMode="auto">
            <a:xfrm rot="5400000">
              <a:off x="1331578" y="2600846"/>
              <a:ext cx="180975" cy="180975"/>
            </a:xfrm>
            <a:prstGeom prst="ellipse">
              <a:avLst/>
            </a:prstGeom>
            <a:solidFill>
              <a:srgbClr val="2F2F2F"/>
            </a:solidFill>
            <a:ln>
              <a:noFill/>
            </a:ln>
            <a:effectLst/>
            <a:extLst>
              <a:ext uri="{91240B29-F687-4f45-9708-019B960494DF}">
                <a14:hiddenLine xmlns:a14="http://schemas.microsoft.com/office/drawing/2010/main" w="101600">
                  <a:solidFill>
                    <a:srgbClr val="FDB60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kern="0">
                <a:solidFill>
                  <a:sysClr val="windowText" lastClr="000000"/>
                </a:solidFill>
              </a:endParaRPr>
            </a:p>
          </p:txBody>
        </p:sp>
        <p:sp>
          <p:nvSpPr>
            <p:cNvPr id="77" name="Oval 86"/>
            <p:cNvSpPr>
              <a:spLocks noChangeArrowheads="1"/>
            </p:cNvSpPr>
            <p:nvPr/>
          </p:nvSpPr>
          <p:spPr bwMode="auto">
            <a:xfrm rot="5400000">
              <a:off x="2922720" y="2582874"/>
              <a:ext cx="180000" cy="180000"/>
            </a:xfrm>
            <a:prstGeom prst="ellipse">
              <a:avLst/>
            </a:prstGeom>
            <a:solidFill>
              <a:srgbClr val="7FAC00"/>
            </a:solidFill>
            <a:ln>
              <a:noFill/>
            </a:ln>
            <a:effectLst/>
            <a:extLst>
              <a:ext uri="{91240B29-F687-4f45-9708-019B960494DF}">
                <a14:hiddenLine xmlns:a14="http://schemas.microsoft.com/office/drawing/2010/main" w="101600" algn="ctr">
                  <a:solidFill>
                    <a:srgbClr val="FDB60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kern="0">
                <a:solidFill>
                  <a:sysClr val="windowText" lastClr="000000"/>
                </a:solidFill>
              </a:endParaRPr>
            </a:p>
          </p:txBody>
        </p:sp>
        <p:sp>
          <p:nvSpPr>
            <p:cNvPr id="78" name="Oval 86"/>
            <p:cNvSpPr>
              <a:spLocks noChangeArrowheads="1"/>
            </p:cNvSpPr>
            <p:nvPr/>
          </p:nvSpPr>
          <p:spPr bwMode="auto">
            <a:xfrm rot="5400000">
              <a:off x="5477466" y="2582874"/>
              <a:ext cx="180000" cy="180000"/>
            </a:xfrm>
            <a:prstGeom prst="ellipse">
              <a:avLst/>
            </a:prstGeom>
            <a:solidFill>
              <a:srgbClr val="7FAC00"/>
            </a:solidFill>
            <a:ln>
              <a:noFill/>
            </a:ln>
            <a:effectLst/>
            <a:extLst>
              <a:ext uri="{91240B29-F687-4f45-9708-019B960494DF}">
                <a14:hiddenLine xmlns:a14="http://schemas.microsoft.com/office/drawing/2010/main" w="101600" algn="ctr">
                  <a:solidFill>
                    <a:srgbClr val="FDB60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kern="0">
                <a:solidFill>
                  <a:sysClr val="windowText" lastClr="000000"/>
                </a:solidFill>
              </a:endParaRPr>
            </a:p>
          </p:txBody>
        </p:sp>
      </p:grpSp>
      <p:grpSp>
        <p:nvGrpSpPr>
          <p:cNvPr id="1028" name="组合 1027"/>
          <p:cNvGrpSpPr/>
          <p:nvPr/>
        </p:nvGrpSpPr>
        <p:grpSpPr>
          <a:xfrm>
            <a:off x="827584" y="1736812"/>
            <a:ext cx="7489494" cy="828092"/>
            <a:chOff x="791580" y="1700808"/>
            <a:chExt cx="7489494" cy="828092"/>
          </a:xfrm>
        </p:grpSpPr>
        <p:sp>
          <p:nvSpPr>
            <p:cNvPr id="69" name="AutoShape 13"/>
            <p:cNvSpPr>
              <a:spLocks noChangeArrowheads="1"/>
            </p:cNvSpPr>
            <p:nvPr/>
          </p:nvSpPr>
          <p:spPr bwMode="auto">
            <a:xfrm>
              <a:off x="2885804" y="2029143"/>
              <a:ext cx="2592000" cy="478209"/>
            </a:xfrm>
            <a:prstGeom prst="round2DiagRect">
              <a:avLst/>
            </a:prstGeom>
            <a:solidFill>
              <a:srgbClr val="99CC00">
                <a:alpha val="20000"/>
              </a:srgbClr>
            </a:solidFill>
            <a:ln w="19050" cap="rnd" algn="ctr">
              <a:noFill/>
              <a:prstDash val="sysDot"/>
              <a:round/>
              <a:headEnd/>
              <a:tailEnd/>
            </a:ln>
            <a:effectLst>
              <a:outerShdw dist="35921" dir="2700000" algn="ctr" rotWithShape="0">
                <a:srgbClr val="000000"/>
              </a:outerShdw>
            </a:effectLst>
          </p:spPr>
          <p:txBody>
            <a:bodyPr wrap="none" anchor="ctr"/>
            <a:lstStyle/>
            <a:p>
              <a:endParaRPr lang="zh-CN" altLang="en-US" kern="0" dirty="0">
                <a:solidFill>
                  <a:sysClr val="windowText" lastClr="000000"/>
                </a:solidFill>
              </a:endParaRPr>
            </a:p>
          </p:txBody>
        </p:sp>
        <p:sp>
          <p:nvSpPr>
            <p:cNvPr id="62" name="AutoShape 24"/>
            <p:cNvSpPr>
              <a:spLocks noChangeArrowheads="1"/>
            </p:cNvSpPr>
            <p:nvPr/>
          </p:nvSpPr>
          <p:spPr bwMode="auto">
            <a:xfrm rot="5400000">
              <a:off x="863627" y="1722442"/>
              <a:ext cx="720000" cy="830050"/>
            </a:xfrm>
            <a:prstGeom prst="roundRect">
              <a:avLst>
                <a:gd name="adj" fmla="val 18718"/>
              </a:avLst>
            </a:prstGeom>
            <a:solidFill>
              <a:srgbClr val="99CC00">
                <a:alpha val="20000"/>
              </a:srgbClr>
            </a:solidFill>
            <a:ln w="19050" cap="rnd" algn="ctr">
              <a:solidFill>
                <a:srgbClr val="99CC00"/>
              </a:solidFill>
              <a:prstDash val="sysDot"/>
              <a:round/>
              <a:headEnd/>
              <a:tailEnd/>
            </a:ln>
            <a:effectLst>
              <a:outerShdw dist="35921" dir="2700000" algn="ctr" rotWithShape="0">
                <a:srgbClr val="000000"/>
              </a:outerShdw>
            </a:effectLst>
          </p:spPr>
          <p:txBody>
            <a:bodyPr wrap="none" anchor="ctr"/>
            <a:lstStyle/>
            <a:p>
              <a:endParaRPr lang="zh-CN" altLang="en-US" kern="0">
                <a:solidFill>
                  <a:sysClr val="windowText" lastClr="000000"/>
                </a:solidFill>
              </a:endParaRPr>
            </a:p>
          </p:txBody>
        </p:sp>
        <p:sp>
          <p:nvSpPr>
            <p:cNvPr id="63" name="Line 79"/>
            <p:cNvSpPr>
              <a:spLocks noChangeShapeType="1"/>
            </p:cNvSpPr>
            <p:nvPr/>
          </p:nvSpPr>
          <p:spPr bwMode="auto">
            <a:xfrm rot="5400000">
              <a:off x="4914038" y="-1449543"/>
              <a:ext cx="0" cy="6660740"/>
            </a:xfrm>
            <a:prstGeom prst="line">
              <a:avLst/>
            </a:prstGeom>
            <a:noFill/>
            <a:ln w="101600">
              <a:solidFill>
                <a:srgbClr val="99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kern="0">
                <a:solidFill>
                  <a:sysClr val="windowText" lastClr="000000"/>
                </a:solidFill>
              </a:endParaRPr>
            </a:p>
          </p:txBody>
        </p:sp>
        <p:sp>
          <p:nvSpPr>
            <p:cNvPr id="65" name="Oval 86"/>
            <p:cNvSpPr>
              <a:spLocks noChangeArrowheads="1"/>
            </p:cNvSpPr>
            <p:nvPr/>
          </p:nvSpPr>
          <p:spPr bwMode="auto">
            <a:xfrm rot="5400000">
              <a:off x="2922720" y="1790786"/>
              <a:ext cx="180000" cy="180000"/>
            </a:xfrm>
            <a:prstGeom prst="ellipse">
              <a:avLst/>
            </a:prstGeom>
            <a:solidFill>
              <a:srgbClr val="99CC00"/>
            </a:solidFill>
            <a:ln>
              <a:noFill/>
            </a:ln>
            <a:effectLst/>
            <a:extLst>
              <a:ext uri="{91240B29-F687-4f45-9708-019B960494DF}">
                <a14:hiddenLine xmlns:a14="http://schemas.microsoft.com/office/drawing/2010/main" w="101600" algn="ctr">
                  <a:solidFill>
                    <a:srgbClr val="FDB60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kern="0">
                <a:solidFill>
                  <a:sysClr val="windowText" lastClr="000000"/>
                </a:solidFill>
              </a:endParaRPr>
            </a:p>
          </p:txBody>
        </p:sp>
        <p:sp>
          <p:nvSpPr>
            <p:cNvPr id="66" name="Oval 86"/>
            <p:cNvSpPr>
              <a:spLocks noChangeArrowheads="1"/>
            </p:cNvSpPr>
            <p:nvPr/>
          </p:nvSpPr>
          <p:spPr bwMode="auto">
            <a:xfrm rot="5400000">
              <a:off x="5477466" y="1790786"/>
              <a:ext cx="180000" cy="180000"/>
            </a:xfrm>
            <a:prstGeom prst="ellipse">
              <a:avLst/>
            </a:prstGeom>
            <a:solidFill>
              <a:srgbClr val="99CC00"/>
            </a:solidFill>
            <a:ln>
              <a:noFill/>
            </a:ln>
            <a:effectLst/>
            <a:extLst>
              <a:ext uri="{91240B29-F687-4f45-9708-019B960494DF}">
                <a14:hiddenLine xmlns:a14="http://schemas.microsoft.com/office/drawing/2010/main" w="101600" algn="ctr">
                  <a:solidFill>
                    <a:srgbClr val="FDB60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kern="0">
                <a:solidFill>
                  <a:sysClr val="windowText" lastClr="000000"/>
                </a:solidFill>
              </a:endParaRPr>
            </a:p>
          </p:txBody>
        </p:sp>
        <p:sp>
          <p:nvSpPr>
            <p:cNvPr id="20" name="TextBox 19"/>
            <p:cNvSpPr txBox="1"/>
            <p:nvPr/>
          </p:nvSpPr>
          <p:spPr>
            <a:xfrm>
              <a:off x="791580" y="2087560"/>
              <a:ext cx="936000" cy="369332"/>
            </a:xfrm>
            <a:prstGeom prst="rect">
              <a:avLst/>
            </a:prstGeom>
            <a:noFill/>
          </p:spPr>
          <p:txBody>
            <a:bodyPr wrap="square" rtlCol="0">
              <a:spAutoFit/>
            </a:bodyPr>
            <a:lstStyle/>
            <a:p>
              <a:r>
                <a:rPr lang="zh-CN" altLang="en-US" b="1" dirty="0">
                  <a:latin typeface="微软雅黑" pitchFamily="34" charset="-122"/>
                  <a:ea typeface="微软雅黑" pitchFamily="34" charset="-122"/>
                </a:rPr>
                <a:t>数据量</a:t>
              </a:r>
            </a:p>
          </p:txBody>
        </p:sp>
        <p:sp>
          <p:nvSpPr>
            <p:cNvPr id="41" name="TextBox 40"/>
            <p:cNvSpPr txBox="1"/>
            <p:nvPr/>
          </p:nvSpPr>
          <p:spPr>
            <a:xfrm>
              <a:off x="2902141" y="2111308"/>
              <a:ext cx="2592288" cy="338554"/>
            </a:xfrm>
            <a:prstGeom prst="rect">
              <a:avLst/>
            </a:prstGeom>
            <a:noFill/>
          </p:spPr>
          <p:txBody>
            <a:bodyPr wrap="square" rtlCol="0">
              <a:spAutoFit/>
            </a:bodyPr>
            <a:lstStyle/>
            <a:p>
              <a:pPr algn="ctr"/>
              <a:r>
                <a:rPr lang="zh-CN" altLang="en-US" sz="1600" dirty="0">
                  <a:latin typeface="黑体" pitchFamily="49" charset="-122"/>
                  <a:ea typeface="黑体" pitchFamily="49" charset="-122"/>
                </a:rPr>
                <a:t>亿级</a:t>
              </a:r>
            </a:p>
          </p:txBody>
        </p:sp>
        <p:sp>
          <p:nvSpPr>
            <p:cNvPr id="72" name="AutoShape 13"/>
            <p:cNvSpPr>
              <a:spLocks noChangeArrowheads="1"/>
            </p:cNvSpPr>
            <p:nvPr/>
          </p:nvSpPr>
          <p:spPr bwMode="auto">
            <a:xfrm>
              <a:off x="5538222" y="2039300"/>
              <a:ext cx="2700300" cy="489600"/>
            </a:xfrm>
            <a:prstGeom prst="round2DiagRect">
              <a:avLst/>
            </a:prstGeom>
            <a:solidFill>
              <a:srgbClr val="99CC00">
                <a:alpha val="20000"/>
              </a:srgbClr>
            </a:solidFill>
            <a:ln w="19050" cap="rnd" algn="ctr">
              <a:no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kern="0" dirty="0">
                <a:solidFill>
                  <a:sysClr val="windowText" lastClr="000000"/>
                </a:solidFill>
              </a:endParaRPr>
            </a:p>
          </p:txBody>
        </p:sp>
        <p:sp>
          <p:nvSpPr>
            <p:cNvPr id="42" name="TextBox 41"/>
            <p:cNvSpPr txBox="1"/>
            <p:nvPr/>
          </p:nvSpPr>
          <p:spPr>
            <a:xfrm>
              <a:off x="5567466" y="2098970"/>
              <a:ext cx="2713608" cy="338554"/>
            </a:xfrm>
            <a:prstGeom prst="rect">
              <a:avLst/>
            </a:prstGeom>
            <a:noFill/>
          </p:spPr>
          <p:txBody>
            <a:bodyPr wrap="square" rtlCol="0">
              <a:spAutoFit/>
            </a:bodyPr>
            <a:lstStyle/>
            <a:p>
              <a:pPr algn="ctr"/>
              <a:r>
                <a:rPr lang="zh-CN" altLang="en-US" sz="1600" dirty="0" smtClean="0">
                  <a:latin typeface="黑体" pitchFamily="49" charset="-122"/>
                  <a:ea typeface="黑体" pitchFamily="49" charset="-122"/>
                </a:rPr>
                <a:t>百亿</a:t>
              </a:r>
              <a:r>
                <a:rPr lang="en-US" altLang="zh-CN" sz="1600" dirty="0" smtClean="0">
                  <a:latin typeface="黑体" pitchFamily="49" charset="-122"/>
                  <a:ea typeface="黑体" pitchFamily="49" charset="-122"/>
                </a:rPr>
                <a:t>+</a:t>
              </a:r>
              <a:endParaRPr lang="zh-CN" altLang="en-US" sz="1600" dirty="0">
                <a:latin typeface="黑体" pitchFamily="49" charset="-122"/>
                <a:ea typeface="黑体" pitchFamily="49" charset="-122"/>
              </a:endParaRPr>
            </a:p>
          </p:txBody>
        </p:sp>
        <p:sp>
          <p:nvSpPr>
            <p:cNvPr id="67" name="Oval 84"/>
            <p:cNvSpPr>
              <a:spLocks noChangeArrowheads="1"/>
            </p:cNvSpPr>
            <p:nvPr/>
          </p:nvSpPr>
          <p:spPr bwMode="auto">
            <a:xfrm rot="5400000">
              <a:off x="1223628" y="1700808"/>
              <a:ext cx="396875" cy="396875"/>
            </a:xfrm>
            <a:prstGeom prst="ellipse">
              <a:avLst/>
            </a:prstGeom>
            <a:solidFill>
              <a:srgbClr val="99CC00"/>
            </a:solidFill>
            <a:ln>
              <a:noFill/>
            </a:ln>
            <a:effectLst/>
            <a:extLst>
              <a:ext uri="{91240B29-F687-4f45-9708-019B960494DF}">
                <a14:hiddenLine xmlns:a14="http://schemas.microsoft.com/office/drawing/2010/main" w="101600">
                  <a:solidFill>
                    <a:srgbClr val="FDB60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kern="0">
                <a:solidFill>
                  <a:sysClr val="windowText" lastClr="000000"/>
                </a:solidFill>
              </a:endParaRPr>
            </a:p>
          </p:txBody>
        </p:sp>
        <p:sp>
          <p:nvSpPr>
            <p:cNvPr id="68" name="Oval 85"/>
            <p:cNvSpPr>
              <a:spLocks noChangeArrowheads="1"/>
            </p:cNvSpPr>
            <p:nvPr/>
          </p:nvSpPr>
          <p:spPr bwMode="auto">
            <a:xfrm rot="5400000">
              <a:off x="1331578" y="1808758"/>
              <a:ext cx="180975" cy="180975"/>
            </a:xfrm>
            <a:prstGeom prst="ellipse">
              <a:avLst/>
            </a:prstGeom>
            <a:solidFill>
              <a:srgbClr val="2F2F2F"/>
            </a:solidFill>
            <a:ln>
              <a:noFill/>
            </a:ln>
            <a:effectLst/>
            <a:extLst>
              <a:ext uri="{91240B29-F687-4f45-9708-019B960494DF}">
                <a14:hiddenLine xmlns:a14="http://schemas.microsoft.com/office/drawing/2010/main" w="101600">
                  <a:solidFill>
                    <a:srgbClr val="FDB60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kern="0">
                <a:solidFill>
                  <a:sysClr val="windowText" lastClr="000000"/>
                </a:solidFill>
              </a:endParaRPr>
            </a:p>
          </p:txBody>
        </p:sp>
      </p:grpSp>
      <p:grpSp>
        <p:nvGrpSpPr>
          <p:cNvPr id="1030" name="组合 1029"/>
          <p:cNvGrpSpPr/>
          <p:nvPr/>
        </p:nvGrpSpPr>
        <p:grpSpPr>
          <a:xfrm>
            <a:off x="844606" y="3609020"/>
            <a:ext cx="7435806" cy="766832"/>
            <a:chOff x="808602" y="3609020"/>
            <a:chExt cx="7435806" cy="766832"/>
          </a:xfrm>
        </p:grpSpPr>
        <p:sp>
          <p:nvSpPr>
            <p:cNvPr id="91" name="AutoShape 24"/>
            <p:cNvSpPr>
              <a:spLocks noChangeArrowheads="1"/>
            </p:cNvSpPr>
            <p:nvPr/>
          </p:nvSpPr>
          <p:spPr bwMode="auto">
            <a:xfrm rot="5400000">
              <a:off x="894657" y="3599624"/>
              <a:ext cx="657939" cy="830050"/>
            </a:xfrm>
            <a:prstGeom prst="roundRect">
              <a:avLst>
                <a:gd name="adj" fmla="val 18718"/>
              </a:avLst>
            </a:prstGeom>
            <a:solidFill>
              <a:srgbClr val="F0AC02">
                <a:alpha val="20000"/>
              </a:srgbClr>
            </a:solidFill>
            <a:ln w="19050" cap="rnd" algn="ctr">
              <a:solidFill>
                <a:srgbClr val="F0AC02"/>
              </a:solidFill>
              <a:prstDash val="sysDot"/>
              <a:round/>
              <a:headEnd/>
              <a:tailEnd/>
            </a:ln>
            <a:effectLst>
              <a:outerShdw dist="35921" dir="2700000" algn="ctr" rotWithShape="0">
                <a:srgbClr val="000000"/>
              </a:outerShdw>
            </a:effectLst>
          </p:spPr>
          <p:txBody>
            <a:bodyPr wrap="none" anchor="ctr"/>
            <a:lstStyle/>
            <a:p>
              <a:endParaRPr lang="zh-CN" altLang="en-US" kern="0">
                <a:solidFill>
                  <a:sysClr val="windowText" lastClr="000000"/>
                </a:solidFill>
              </a:endParaRPr>
            </a:p>
          </p:txBody>
        </p:sp>
        <p:sp>
          <p:nvSpPr>
            <p:cNvPr id="30" name="TextBox 29"/>
            <p:cNvSpPr txBox="1"/>
            <p:nvPr/>
          </p:nvSpPr>
          <p:spPr>
            <a:xfrm>
              <a:off x="808602" y="3969060"/>
              <a:ext cx="1512168" cy="369332"/>
            </a:xfrm>
            <a:prstGeom prst="rect">
              <a:avLst/>
            </a:prstGeom>
            <a:noFill/>
          </p:spPr>
          <p:txBody>
            <a:bodyPr wrap="square" rtlCol="0">
              <a:spAutoFit/>
            </a:bodyPr>
            <a:lstStyle/>
            <a:p>
              <a:r>
                <a:rPr lang="zh-CN" altLang="en-US" b="1" dirty="0">
                  <a:latin typeface="微软雅黑" pitchFamily="34" charset="-122"/>
                  <a:ea typeface="微软雅黑" pitchFamily="34" charset="-122"/>
                </a:rPr>
                <a:t>召回率</a:t>
              </a:r>
            </a:p>
          </p:txBody>
        </p:sp>
        <p:sp>
          <p:nvSpPr>
            <p:cNvPr id="45" name="TextBox 44"/>
            <p:cNvSpPr txBox="1"/>
            <p:nvPr/>
          </p:nvSpPr>
          <p:spPr>
            <a:xfrm>
              <a:off x="2915816" y="4005064"/>
              <a:ext cx="2592288" cy="338554"/>
            </a:xfrm>
            <a:prstGeom prst="rect">
              <a:avLst/>
            </a:prstGeom>
            <a:noFill/>
          </p:spPr>
          <p:txBody>
            <a:bodyPr wrap="square" rtlCol="0">
              <a:spAutoFit/>
            </a:bodyPr>
            <a:lstStyle/>
            <a:p>
              <a:pPr algn="ctr"/>
              <a:r>
                <a:rPr lang="zh-CN" altLang="en-US" sz="1600" dirty="0" smtClean="0">
                  <a:latin typeface="黑体" pitchFamily="49" charset="-122"/>
                  <a:ea typeface="黑体" pitchFamily="49" charset="-122"/>
                </a:rPr>
                <a:t>要求高</a:t>
              </a:r>
              <a:endParaRPr lang="zh-CN" altLang="en-US" sz="1600" dirty="0">
                <a:latin typeface="黑体" pitchFamily="49" charset="-122"/>
                <a:ea typeface="黑体" pitchFamily="49" charset="-122"/>
              </a:endParaRPr>
            </a:p>
          </p:txBody>
        </p:sp>
        <p:sp>
          <p:nvSpPr>
            <p:cNvPr id="46" name="TextBox 45"/>
            <p:cNvSpPr txBox="1"/>
            <p:nvPr/>
          </p:nvSpPr>
          <p:spPr>
            <a:xfrm>
              <a:off x="5544108" y="4005064"/>
              <a:ext cx="2664000" cy="338554"/>
            </a:xfrm>
            <a:prstGeom prst="rect">
              <a:avLst/>
            </a:prstGeom>
            <a:noFill/>
          </p:spPr>
          <p:txBody>
            <a:bodyPr wrap="square" rtlCol="0">
              <a:spAutoFit/>
            </a:bodyPr>
            <a:lstStyle/>
            <a:p>
              <a:pPr algn="ctr"/>
              <a:r>
                <a:rPr lang="zh-CN" altLang="en-US" sz="1600" dirty="0" smtClean="0">
                  <a:latin typeface="黑体" pitchFamily="49" charset="-122"/>
                  <a:ea typeface="黑体" pitchFamily="49" charset="-122"/>
                </a:rPr>
                <a:t>要求低</a:t>
              </a:r>
              <a:endParaRPr lang="zh-CN" altLang="en-US" sz="1600" dirty="0">
                <a:latin typeface="黑体" pitchFamily="49" charset="-122"/>
                <a:ea typeface="黑体" pitchFamily="49" charset="-122"/>
              </a:endParaRPr>
            </a:p>
          </p:txBody>
        </p:sp>
        <p:sp>
          <p:nvSpPr>
            <p:cNvPr id="92" name="Line 79"/>
            <p:cNvSpPr>
              <a:spLocks noChangeShapeType="1"/>
            </p:cNvSpPr>
            <p:nvPr/>
          </p:nvSpPr>
          <p:spPr bwMode="auto">
            <a:xfrm rot="5400000">
              <a:off x="4914038" y="458669"/>
              <a:ext cx="0" cy="6660740"/>
            </a:xfrm>
            <a:prstGeom prst="line">
              <a:avLst/>
            </a:prstGeom>
            <a:noFill/>
            <a:ln w="101600">
              <a:solidFill>
                <a:srgbClr val="FDB60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kern="0">
                <a:solidFill>
                  <a:sysClr val="windowText" lastClr="000000"/>
                </a:solidFill>
              </a:endParaRPr>
            </a:p>
          </p:txBody>
        </p:sp>
        <p:sp>
          <p:nvSpPr>
            <p:cNvPr id="93" name="Oval 86"/>
            <p:cNvSpPr>
              <a:spLocks noChangeArrowheads="1"/>
            </p:cNvSpPr>
            <p:nvPr/>
          </p:nvSpPr>
          <p:spPr bwMode="auto">
            <a:xfrm rot="5400000">
              <a:off x="2922720" y="3698998"/>
              <a:ext cx="180000" cy="180000"/>
            </a:xfrm>
            <a:prstGeom prst="ellipse">
              <a:avLst/>
            </a:prstGeom>
            <a:solidFill>
              <a:srgbClr val="FDB602"/>
            </a:solidFill>
            <a:ln>
              <a:noFill/>
            </a:ln>
            <a:effectLst/>
            <a:extLst>
              <a:ext uri="{91240B29-F687-4f45-9708-019B960494DF}">
                <a14:hiddenLine xmlns:a14="http://schemas.microsoft.com/office/drawing/2010/main" w="101600" algn="ctr">
                  <a:solidFill>
                    <a:srgbClr val="FDB60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kern="0">
                <a:solidFill>
                  <a:sysClr val="windowText" lastClr="000000"/>
                </a:solidFill>
              </a:endParaRPr>
            </a:p>
          </p:txBody>
        </p:sp>
        <p:sp>
          <p:nvSpPr>
            <p:cNvPr id="94" name="Oval 86"/>
            <p:cNvSpPr>
              <a:spLocks noChangeArrowheads="1"/>
            </p:cNvSpPr>
            <p:nvPr/>
          </p:nvSpPr>
          <p:spPr bwMode="auto">
            <a:xfrm rot="5400000">
              <a:off x="5477466" y="3698998"/>
              <a:ext cx="180000" cy="180000"/>
            </a:xfrm>
            <a:prstGeom prst="ellipse">
              <a:avLst/>
            </a:prstGeom>
            <a:solidFill>
              <a:srgbClr val="FDB602"/>
            </a:solidFill>
            <a:ln>
              <a:noFill/>
            </a:ln>
            <a:effectLst/>
            <a:extLst>
              <a:ext uri="{91240B29-F687-4f45-9708-019B960494DF}">
                <a14:hiddenLine xmlns:a14="http://schemas.microsoft.com/office/drawing/2010/main" w="101600" algn="ctr">
                  <a:solidFill>
                    <a:srgbClr val="FDB60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kern="0">
                <a:solidFill>
                  <a:sysClr val="windowText" lastClr="000000"/>
                </a:solidFill>
              </a:endParaRPr>
            </a:p>
          </p:txBody>
        </p:sp>
        <p:sp>
          <p:nvSpPr>
            <p:cNvPr id="95" name="Oval 84"/>
            <p:cNvSpPr>
              <a:spLocks noChangeArrowheads="1"/>
            </p:cNvSpPr>
            <p:nvPr/>
          </p:nvSpPr>
          <p:spPr bwMode="auto">
            <a:xfrm rot="5400000">
              <a:off x="1223628" y="3609020"/>
              <a:ext cx="396875" cy="396875"/>
            </a:xfrm>
            <a:prstGeom prst="ellipse">
              <a:avLst/>
            </a:prstGeom>
            <a:solidFill>
              <a:srgbClr val="FDB602"/>
            </a:solidFill>
            <a:ln>
              <a:noFill/>
            </a:ln>
            <a:effectLst/>
            <a:extLst>
              <a:ext uri="{91240B29-F687-4f45-9708-019B960494DF}">
                <a14:hiddenLine xmlns:a14="http://schemas.microsoft.com/office/drawing/2010/main" w="101600">
                  <a:solidFill>
                    <a:srgbClr val="FDB60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kern="0">
                <a:solidFill>
                  <a:sysClr val="windowText" lastClr="000000"/>
                </a:solidFill>
              </a:endParaRPr>
            </a:p>
          </p:txBody>
        </p:sp>
        <p:sp>
          <p:nvSpPr>
            <p:cNvPr id="96" name="Oval 85"/>
            <p:cNvSpPr>
              <a:spLocks noChangeArrowheads="1"/>
            </p:cNvSpPr>
            <p:nvPr/>
          </p:nvSpPr>
          <p:spPr bwMode="auto">
            <a:xfrm rot="5400000">
              <a:off x="1331578" y="3716970"/>
              <a:ext cx="180975" cy="180975"/>
            </a:xfrm>
            <a:prstGeom prst="ellipse">
              <a:avLst/>
            </a:prstGeom>
            <a:solidFill>
              <a:srgbClr val="2F2F2F"/>
            </a:solidFill>
            <a:ln>
              <a:noFill/>
            </a:ln>
            <a:effectLst/>
            <a:extLst>
              <a:ext uri="{91240B29-F687-4f45-9708-019B960494DF}">
                <a14:hiddenLine xmlns:a14="http://schemas.microsoft.com/office/drawing/2010/main" w="101600">
                  <a:solidFill>
                    <a:srgbClr val="FDB60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kern="0">
                <a:solidFill>
                  <a:sysClr val="windowText" lastClr="000000"/>
                </a:solidFill>
              </a:endParaRPr>
            </a:p>
          </p:txBody>
        </p:sp>
        <p:sp>
          <p:nvSpPr>
            <p:cNvPr id="97" name="AutoShape 13"/>
            <p:cNvSpPr>
              <a:spLocks noChangeArrowheads="1"/>
            </p:cNvSpPr>
            <p:nvPr/>
          </p:nvSpPr>
          <p:spPr bwMode="auto">
            <a:xfrm>
              <a:off x="2885804" y="3886895"/>
              <a:ext cx="2592000" cy="478209"/>
            </a:xfrm>
            <a:prstGeom prst="round2DiagRect">
              <a:avLst/>
            </a:prstGeom>
            <a:solidFill>
              <a:srgbClr val="F0AC02">
                <a:alpha val="20000"/>
              </a:srgbClr>
            </a:solidFill>
            <a:ln w="19050" cap="rnd" algn="ctr">
              <a:noFill/>
              <a:prstDash val="sysDot"/>
              <a:round/>
              <a:headEnd/>
              <a:tailEnd/>
            </a:ln>
            <a:effectLst>
              <a:outerShdw dist="35921" dir="2700000" algn="ctr" rotWithShape="0">
                <a:srgbClr val="000000"/>
              </a:outerShdw>
            </a:effectLst>
          </p:spPr>
          <p:txBody>
            <a:bodyPr wrap="none" anchor="ctr"/>
            <a:lstStyle/>
            <a:p>
              <a:endParaRPr lang="zh-CN" altLang="en-US" kern="0" dirty="0">
                <a:solidFill>
                  <a:sysClr val="windowText" lastClr="000000"/>
                </a:solidFill>
              </a:endParaRPr>
            </a:p>
          </p:txBody>
        </p:sp>
        <p:sp>
          <p:nvSpPr>
            <p:cNvPr id="98" name="AutoShape 13"/>
            <p:cNvSpPr>
              <a:spLocks noChangeArrowheads="1"/>
            </p:cNvSpPr>
            <p:nvPr/>
          </p:nvSpPr>
          <p:spPr bwMode="auto">
            <a:xfrm>
              <a:off x="5538222" y="3897052"/>
              <a:ext cx="2700300" cy="478800"/>
            </a:xfrm>
            <a:prstGeom prst="round2DiagRect">
              <a:avLst/>
            </a:prstGeom>
            <a:solidFill>
              <a:srgbClr val="F0AC02">
                <a:alpha val="20000"/>
              </a:srgbClr>
            </a:solidFill>
            <a:ln w="19050" cap="rnd" algn="ctr">
              <a:no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kern="0" dirty="0">
                <a:solidFill>
                  <a:sysClr val="windowText" lastClr="000000"/>
                </a:solidFill>
              </a:endParaRPr>
            </a:p>
          </p:txBody>
        </p:sp>
      </p:grpSp>
      <p:grpSp>
        <p:nvGrpSpPr>
          <p:cNvPr id="1032" name="组合 1031"/>
          <p:cNvGrpSpPr/>
          <p:nvPr/>
        </p:nvGrpSpPr>
        <p:grpSpPr>
          <a:xfrm>
            <a:off x="844606" y="4293096"/>
            <a:ext cx="7435806" cy="980820"/>
            <a:chOff x="808602" y="4288445"/>
            <a:chExt cx="7435806" cy="980820"/>
          </a:xfrm>
        </p:grpSpPr>
        <p:sp>
          <p:nvSpPr>
            <p:cNvPr id="109" name="AutoShape 13"/>
            <p:cNvSpPr>
              <a:spLocks noChangeArrowheads="1"/>
            </p:cNvSpPr>
            <p:nvPr/>
          </p:nvSpPr>
          <p:spPr bwMode="auto">
            <a:xfrm>
              <a:off x="5538222" y="4576477"/>
              <a:ext cx="2700300" cy="478800"/>
            </a:xfrm>
            <a:prstGeom prst="round2DiagRect">
              <a:avLst/>
            </a:prstGeom>
            <a:solidFill>
              <a:srgbClr val="F0AC02">
                <a:alpha val="20000"/>
              </a:srgbClr>
            </a:solidFill>
            <a:ln w="19050" cap="rnd" algn="ctr">
              <a:no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kern="0" dirty="0">
                <a:solidFill>
                  <a:sysClr val="windowText" lastClr="000000"/>
                </a:solidFill>
              </a:endParaRPr>
            </a:p>
          </p:txBody>
        </p:sp>
        <p:sp>
          <p:nvSpPr>
            <p:cNvPr id="108" name="AutoShape 13"/>
            <p:cNvSpPr>
              <a:spLocks noChangeArrowheads="1"/>
            </p:cNvSpPr>
            <p:nvPr/>
          </p:nvSpPr>
          <p:spPr bwMode="auto">
            <a:xfrm>
              <a:off x="2885804" y="4566320"/>
              <a:ext cx="2592000" cy="478209"/>
            </a:xfrm>
            <a:prstGeom prst="round2DiagRect">
              <a:avLst/>
            </a:prstGeom>
            <a:solidFill>
              <a:srgbClr val="F0AC02">
                <a:alpha val="20000"/>
              </a:srgbClr>
            </a:solidFill>
            <a:ln w="19050" cap="rnd" algn="ctr">
              <a:noFill/>
              <a:prstDash val="sysDot"/>
              <a:round/>
              <a:headEnd/>
              <a:tailEnd/>
            </a:ln>
            <a:effectLst>
              <a:outerShdw dist="35921" dir="2700000" algn="ctr" rotWithShape="0">
                <a:srgbClr val="000000"/>
              </a:outerShdw>
            </a:effectLst>
          </p:spPr>
          <p:txBody>
            <a:bodyPr wrap="none" anchor="ctr"/>
            <a:lstStyle/>
            <a:p>
              <a:endParaRPr lang="zh-CN" altLang="en-US" kern="0" dirty="0">
                <a:solidFill>
                  <a:sysClr val="windowText" lastClr="000000"/>
                </a:solidFill>
              </a:endParaRPr>
            </a:p>
          </p:txBody>
        </p:sp>
        <p:sp>
          <p:nvSpPr>
            <p:cNvPr id="102" name="AutoShape 24"/>
            <p:cNvSpPr>
              <a:spLocks noChangeArrowheads="1"/>
            </p:cNvSpPr>
            <p:nvPr/>
          </p:nvSpPr>
          <p:spPr bwMode="auto">
            <a:xfrm rot="5400000">
              <a:off x="912946" y="4368773"/>
              <a:ext cx="621361" cy="830050"/>
            </a:xfrm>
            <a:prstGeom prst="roundRect">
              <a:avLst>
                <a:gd name="adj" fmla="val 18718"/>
              </a:avLst>
            </a:prstGeom>
            <a:solidFill>
              <a:srgbClr val="F0AC02">
                <a:alpha val="12000"/>
              </a:srgbClr>
            </a:solidFill>
            <a:ln w="19050" cap="rnd" algn="ctr">
              <a:solidFill>
                <a:srgbClr val="F0AC02"/>
              </a:solidFill>
              <a:prstDash val="sysDot"/>
              <a:round/>
              <a:headEnd/>
              <a:tailEnd/>
            </a:ln>
            <a:effectLst>
              <a:outerShdw dist="35921" dir="2700000" algn="ctr" rotWithShape="0">
                <a:srgbClr val="000000"/>
              </a:outerShdw>
            </a:effectLst>
          </p:spPr>
          <p:txBody>
            <a:bodyPr wrap="none" anchor="ctr"/>
            <a:lstStyle/>
            <a:p>
              <a:endParaRPr lang="zh-CN" altLang="en-US" kern="0">
                <a:solidFill>
                  <a:sysClr val="windowText" lastClr="000000"/>
                </a:solidFill>
              </a:endParaRPr>
            </a:p>
          </p:txBody>
        </p:sp>
        <p:sp>
          <p:nvSpPr>
            <p:cNvPr id="35" name="TextBox 34"/>
            <p:cNvSpPr txBox="1"/>
            <p:nvPr/>
          </p:nvSpPr>
          <p:spPr>
            <a:xfrm>
              <a:off x="808602" y="4653136"/>
              <a:ext cx="1512168" cy="369332"/>
            </a:xfrm>
            <a:prstGeom prst="rect">
              <a:avLst/>
            </a:prstGeom>
            <a:noFill/>
          </p:spPr>
          <p:txBody>
            <a:bodyPr wrap="square" rtlCol="0">
              <a:spAutoFit/>
            </a:bodyPr>
            <a:lstStyle/>
            <a:p>
              <a:r>
                <a:rPr lang="zh-CN" altLang="en-US" b="1" dirty="0">
                  <a:latin typeface="微软雅黑" pitchFamily="34" charset="-122"/>
                  <a:ea typeface="微软雅黑" pitchFamily="34" charset="-122"/>
                </a:rPr>
                <a:t>准确率</a:t>
              </a:r>
            </a:p>
          </p:txBody>
        </p:sp>
        <p:sp>
          <p:nvSpPr>
            <p:cNvPr id="100" name="TextBox 99"/>
            <p:cNvSpPr txBox="1"/>
            <p:nvPr/>
          </p:nvSpPr>
          <p:spPr>
            <a:xfrm>
              <a:off x="2915816" y="4684489"/>
              <a:ext cx="2592288" cy="584776"/>
            </a:xfrm>
            <a:prstGeom prst="rect">
              <a:avLst/>
            </a:prstGeom>
            <a:noFill/>
          </p:spPr>
          <p:txBody>
            <a:bodyPr wrap="square" rtlCol="0">
              <a:spAutoFit/>
            </a:bodyPr>
            <a:lstStyle/>
            <a:p>
              <a:pPr algn="ctr"/>
              <a:r>
                <a:rPr lang="zh-CN" altLang="en-US" sz="1600" dirty="0" smtClean="0"/>
                <a:t>智能导航、</a:t>
              </a:r>
              <a:r>
                <a:rPr lang="en-US" altLang="en-US" sz="1600" dirty="0" smtClean="0"/>
                <a:t>相关搜索</a:t>
              </a:r>
              <a:endParaRPr lang="zh-CN" altLang="en-US" sz="1600" dirty="0" smtClean="0"/>
            </a:p>
            <a:p>
              <a:pPr algn="ctr"/>
              <a:endParaRPr lang="zh-CN" altLang="en-US" sz="1600" dirty="0">
                <a:latin typeface="黑体" pitchFamily="49" charset="-122"/>
                <a:ea typeface="黑体" pitchFamily="49" charset="-122"/>
              </a:endParaRPr>
            </a:p>
          </p:txBody>
        </p:sp>
        <p:sp>
          <p:nvSpPr>
            <p:cNvPr id="101" name="TextBox 100"/>
            <p:cNvSpPr txBox="1"/>
            <p:nvPr/>
          </p:nvSpPr>
          <p:spPr>
            <a:xfrm>
              <a:off x="5544108" y="4684489"/>
              <a:ext cx="2664000" cy="338554"/>
            </a:xfrm>
            <a:prstGeom prst="rect">
              <a:avLst/>
            </a:prstGeom>
            <a:noFill/>
          </p:spPr>
          <p:txBody>
            <a:bodyPr wrap="square" rtlCol="0">
              <a:spAutoFit/>
            </a:bodyPr>
            <a:lstStyle/>
            <a:p>
              <a:pPr algn="ctr"/>
              <a:r>
                <a:rPr lang="zh-CN" altLang="en-US" sz="1600" dirty="0">
                  <a:latin typeface="黑体" pitchFamily="49" charset="-122"/>
                  <a:ea typeface="黑体" pitchFamily="49" charset="-122"/>
                </a:rPr>
                <a:t>低</a:t>
              </a:r>
            </a:p>
          </p:txBody>
        </p:sp>
        <p:sp>
          <p:nvSpPr>
            <p:cNvPr id="103" name="Line 79"/>
            <p:cNvSpPr>
              <a:spLocks noChangeShapeType="1"/>
            </p:cNvSpPr>
            <p:nvPr/>
          </p:nvSpPr>
          <p:spPr bwMode="auto">
            <a:xfrm rot="5400000">
              <a:off x="4914038" y="1138094"/>
              <a:ext cx="0" cy="6660740"/>
            </a:xfrm>
            <a:prstGeom prst="line">
              <a:avLst/>
            </a:prstGeom>
            <a:noFill/>
            <a:ln w="101600">
              <a:solidFill>
                <a:srgbClr val="FDB60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kern="0">
                <a:solidFill>
                  <a:sysClr val="windowText" lastClr="000000"/>
                </a:solidFill>
              </a:endParaRPr>
            </a:p>
          </p:txBody>
        </p:sp>
        <p:sp>
          <p:nvSpPr>
            <p:cNvPr id="104" name="Oval 86"/>
            <p:cNvSpPr>
              <a:spLocks noChangeArrowheads="1"/>
            </p:cNvSpPr>
            <p:nvPr/>
          </p:nvSpPr>
          <p:spPr bwMode="auto">
            <a:xfrm rot="5400000">
              <a:off x="2922720" y="4378423"/>
              <a:ext cx="180000" cy="180000"/>
            </a:xfrm>
            <a:prstGeom prst="ellipse">
              <a:avLst/>
            </a:prstGeom>
            <a:solidFill>
              <a:srgbClr val="FDB602"/>
            </a:solidFill>
            <a:ln>
              <a:noFill/>
            </a:ln>
            <a:effectLst/>
            <a:extLst>
              <a:ext uri="{91240B29-F687-4f45-9708-019B960494DF}">
                <a14:hiddenLine xmlns:a14="http://schemas.microsoft.com/office/drawing/2010/main" w="101600" algn="ctr">
                  <a:solidFill>
                    <a:srgbClr val="FDB60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kern="0">
                <a:solidFill>
                  <a:sysClr val="windowText" lastClr="000000"/>
                </a:solidFill>
              </a:endParaRPr>
            </a:p>
          </p:txBody>
        </p:sp>
        <p:sp>
          <p:nvSpPr>
            <p:cNvPr id="105" name="Oval 86"/>
            <p:cNvSpPr>
              <a:spLocks noChangeArrowheads="1"/>
            </p:cNvSpPr>
            <p:nvPr/>
          </p:nvSpPr>
          <p:spPr bwMode="auto">
            <a:xfrm rot="5400000">
              <a:off x="5477466" y="4378423"/>
              <a:ext cx="180000" cy="180000"/>
            </a:xfrm>
            <a:prstGeom prst="ellipse">
              <a:avLst/>
            </a:prstGeom>
            <a:solidFill>
              <a:srgbClr val="FDB602"/>
            </a:solidFill>
            <a:ln>
              <a:noFill/>
            </a:ln>
            <a:effectLst/>
            <a:extLst>
              <a:ext uri="{91240B29-F687-4f45-9708-019B960494DF}">
                <a14:hiddenLine xmlns:a14="http://schemas.microsoft.com/office/drawing/2010/main" w="101600" algn="ctr">
                  <a:solidFill>
                    <a:srgbClr val="FDB60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kern="0">
                <a:solidFill>
                  <a:sysClr val="windowText" lastClr="000000"/>
                </a:solidFill>
              </a:endParaRPr>
            </a:p>
          </p:txBody>
        </p:sp>
        <p:sp>
          <p:nvSpPr>
            <p:cNvPr id="106" name="Oval 84"/>
            <p:cNvSpPr>
              <a:spLocks noChangeArrowheads="1"/>
            </p:cNvSpPr>
            <p:nvPr/>
          </p:nvSpPr>
          <p:spPr bwMode="auto">
            <a:xfrm rot="5400000">
              <a:off x="1223628" y="4288445"/>
              <a:ext cx="396875" cy="396875"/>
            </a:xfrm>
            <a:prstGeom prst="ellipse">
              <a:avLst/>
            </a:prstGeom>
            <a:solidFill>
              <a:srgbClr val="FDB602"/>
            </a:solidFill>
            <a:ln>
              <a:noFill/>
            </a:ln>
            <a:effectLst/>
            <a:extLst>
              <a:ext uri="{91240B29-F687-4f45-9708-019B960494DF}">
                <a14:hiddenLine xmlns:a14="http://schemas.microsoft.com/office/drawing/2010/main" w="101600">
                  <a:solidFill>
                    <a:srgbClr val="FDB60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kern="0">
                <a:solidFill>
                  <a:sysClr val="windowText" lastClr="000000"/>
                </a:solidFill>
              </a:endParaRPr>
            </a:p>
          </p:txBody>
        </p:sp>
        <p:sp>
          <p:nvSpPr>
            <p:cNvPr id="107" name="Oval 85"/>
            <p:cNvSpPr>
              <a:spLocks noChangeArrowheads="1"/>
            </p:cNvSpPr>
            <p:nvPr/>
          </p:nvSpPr>
          <p:spPr bwMode="auto">
            <a:xfrm rot="5400000">
              <a:off x="1331578" y="4396395"/>
              <a:ext cx="180975" cy="180975"/>
            </a:xfrm>
            <a:prstGeom prst="ellipse">
              <a:avLst/>
            </a:prstGeom>
            <a:solidFill>
              <a:srgbClr val="2F2F2F"/>
            </a:solidFill>
            <a:ln>
              <a:noFill/>
            </a:ln>
            <a:effectLst/>
            <a:extLst>
              <a:ext uri="{91240B29-F687-4f45-9708-019B960494DF}">
                <a14:hiddenLine xmlns:a14="http://schemas.microsoft.com/office/drawing/2010/main" w="101600">
                  <a:solidFill>
                    <a:srgbClr val="FDB60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kern="0">
                <a:solidFill>
                  <a:sysClr val="windowText" lastClr="000000"/>
                </a:solidFill>
              </a:endParaRPr>
            </a:p>
          </p:txBody>
        </p:sp>
      </p:grpSp>
      <p:grpSp>
        <p:nvGrpSpPr>
          <p:cNvPr id="1033" name="组合 1032"/>
          <p:cNvGrpSpPr/>
          <p:nvPr/>
        </p:nvGrpSpPr>
        <p:grpSpPr>
          <a:xfrm>
            <a:off x="844606" y="5022530"/>
            <a:ext cx="7435806" cy="926750"/>
            <a:chOff x="808602" y="4986526"/>
            <a:chExt cx="7435806" cy="926750"/>
          </a:xfrm>
        </p:grpSpPr>
        <p:sp>
          <p:nvSpPr>
            <p:cNvPr id="111" name="AutoShape 13"/>
            <p:cNvSpPr>
              <a:spLocks noChangeArrowheads="1"/>
            </p:cNvSpPr>
            <p:nvPr/>
          </p:nvSpPr>
          <p:spPr bwMode="auto">
            <a:xfrm>
              <a:off x="2885804" y="5246345"/>
              <a:ext cx="2592000" cy="567630"/>
            </a:xfrm>
            <a:prstGeom prst="round2DiagRect">
              <a:avLst/>
            </a:prstGeom>
            <a:solidFill>
              <a:srgbClr val="139AFF">
                <a:alpha val="20000"/>
              </a:srgbClr>
            </a:solidFill>
            <a:ln w="19050" cap="rnd" algn="ctr">
              <a:noFill/>
              <a:prstDash val="sysDot"/>
              <a:round/>
              <a:headEnd/>
              <a:tailEnd/>
            </a:ln>
            <a:effectLst>
              <a:outerShdw dist="35921" dir="2700000" algn="ctr" rotWithShape="0">
                <a:srgbClr val="000000"/>
              </a:outerShdw>
            </a:effectLst>
          </p:spPr>
          <p:txBody>
            <a:bodyPr wrap="none" anchor="ctr"/>
            <a:lstStyle/>
            <a:p>
              <a:endParaRPr lang="zh-CN" altLang="en-US" kern="0" dirty="0">
                <a:solidFill>
                  <a:sysClr val="windowText" lastClr="000000"/>
                </a:solidFill>
              </a:endParaRPr>
            </a:p>
          </p:txBody>
        </p:sp>
        <p:sp>
          <p:nvSpPr>
            <p:cNvPr id="114" name="TextBox 113"/>
            <p:cNvSpPr txBox="1"/>
            <p:nvPr/>
          </p:nvSpPr>
          <p:spPr>
            <a:xfrm>
              <a:off x="2915816" y="5256493"/>
              <a:ext cx="2592288" cy="584775"/>
            </a:xfrm>
            <a:prstGeom prst="rect">
              <a:avLst/>
            </a:prstGeom>
            <a:noFill/>
          </p:spPr>
          <p:txBody>
            <a:bodyPr wrap="square" rtlCol="0">
              <a:spAutoFit/>
            </a:bodyPr>
            <a:lstStyle/>
            <a:p>
              <a:r>
                <a:rPr lang="zh-CN" altLang="en-US" sz="1600" dirty="0">
                  <a:latin typeface="黑体" pitchFamily="49" charset="-122"/>
                  <a:ea typeface="黑体" pitchFamily="49" charset="-122"/>
                </a:rPr>
                <a:t>多维</a:t>
              </a:r>
              <a:r>
                <a:rPr lang="zh-CN" altLang="en-US" sz="1600" dirty="0" smtClean="0">
                  <a:latin typeface="黑体" pitchFamily="49" charset="-122"/>
                  <a:ea typeface="黑体" pitchFamily="49" charset="-122"/>
                </a:rPr>
                <a:t>度</a:t>
              </a:r>
              <a:r>
                <a:rPr lang="en-US" altLang="zh-CN" sz="1600" dirty="0">
                  <a:latin typeface="黑体" pitchFamily="49" charset="-122"/>
                  <a:ea typeface="黑体" pitchFamily="49" charset="-122"/>
                </a:rPr>
                <a:t>/</a:t>
              </a:r>
              <a:r>
                <a:rPr lang="zh-CN" altLang="en-US" sz="1600" dirty="0" smtClean="0">
                  <a:latin typeface="黑体" pitchFamily="49" charset="-122"/>
                  <a:ea typeface="黑体" pitchFamily="49" charset="-122"/>
                </a:rPr>
                <a:t>考虑</a:t>
              </a:r>
              <a:r>
                <a:rPr lang="zh-CN" altLang="en-US" sz="1600" dirty="0">
                  <a:latin typeface="黑体" pitchFamily="49" charset="-122"/>
                  <a:ea typeface="黑体" pitchFamily="49" charset="-122"/>
                </a:rPr>
                <a:t>流量分配</a:t>
              </a:r>
              <a:endParaRPr lang="en-US" altLang="zh-CN" sz="1600" dirty="0">
                <a:latin typeface="黑体" pitchFamily="49" charset="-122"/>
                <a:ea typeface="黑体" pitchFamily="49" charset="-122"/>
              </a:endParaRPr>
            </a:p>
            <a:p>
              <a:r>
                <a:rPr lang="en-US" altLang="zh-CN" sz="1600" dirty="0" smtClean="0">
                  <a:latin typeface="黑体" pitchFamily="49" charset="-122"/>
                  <a:ea typeface="黑体" pitchFamily="49" charset="-122"/>
                </a:rPr>
                <a:t>/</a:t>
              </a:r>
              <a:r>
                <a:rPr lang="zh-CN" altLang="en-US" sz="1600" dirty="0" smtClean="0">
                  <a:latin typeface="黑体" pitchFamily="49" charset="-122"/>
                  <a:ea typeface="黑体" pitchFamily="49" charset="-122"/>
                </a:rPr>
                <a:t>对</a:t>
              </a:r>
              <a:r>
                <a:rPr lang="zh-CN" altLang="en-US" sz="1600" dirty="0">
                  <a:latin typeface="黑体" pitchFamily="49" charset="-122"/>
                  <a:ea typeface="黑体" pitchFamily="49" charset="-122"/>
                </a:rPr>
                <a:t>作弊的处理</a:t>
              </a:r>
            </a:p>
          </p:txBody>
        </p:sp>
        <p:sp>
          <p:nvSpPr>
            <p:cNvPr id="110" name="AutoShape 13"/>
            <p:cNvSpPr>
              <a:spLocks noChangeArrowheads="1"/>
            </p:cNvSpPr>
            <p:nvPr/>
          </p:nvSpPr>
          <p:spPr bwMode="auto">
            <a:xfrm>
              <a:off x="5538222" y="5256502"/>
              <a:ext cx="2700300" cy="583200"/>
            </a:xfrm>
            <a:prstGeom prst="round2DiagRect">
              <a:avLst/>
            </a:prstGeom>
            <a:solidFill>
              <a:srgbClr val="139AFF">
                <a:alpha val="20000"/>
              </a:srgbClr>
            </a:solidFill>
            <a:ln w="19050" cap="rnd" algn="ctr">
              <a:no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kern="0" dirty="0">
                <a:solidFill>
                  <a:sysClr val="windowText" lastClr="000000"/>
                </a:solidFill>
              </a:endParaRPr>
            </a:p>
          </p:txBody>
        </p:sp>
        <p:sp>
          <p:nvSpPr>
            <p:cNvPr id="112" name="AutoShape 24"/>
            <p:cNvSpPr>
              <a:spLocks noChangeArrowheads="1"/>
            </p:cNvSpPr>
            <p:nvPr/>
          </p:nvSpPr>
          <p:spPr bwMode="auto">
            <a:xfrm rot="5400000">
              <a:off x="863627" y="5138251"/>
              <a:ext cx="720000" cy="830050"/>
            </a:xfrm>
            <a:prstGeom prst="roundRect">
              <a:avLst>
                <a:gd name="adj" fmla="val 18718"/>
              </a:avLst>
            </a:prstGeom>
            <a:solidFill>
              <a:srgbClr val="139AFF">
                <a:alpha val="20000"/>
              </a:srgbClr>
            </a:solidFill>
            <a:ln w="19050" cap="rnd" algn="ctr">
              <a:solidFill>
                <a:srgbClr val="139AFF"/>
              </a:solidFill>
              <a:prstDash val="sysDot"/>
              <a:round/>
              <a:headEnd/>
              <a:tailEnd/>
            </a:ln>
            <a:effectLst>
              <a:outerShdw dist="35921" dir="2700000" algn="ctr" rotWithShape="0">
                <a:srgbClr val="000000"/>
              </a:outerShdw>
            </a:effectLst>
          </p:spPr>
          <p:txBody>
            <a:bodyPr wrap="none" anchor="ctr"/>
            <a:lstStyle/>
            <a:p>
              <a:endParaRPr lang="zh-CN" altLang="en-US" kern="0">
                <a:solidFill>
                  <a:sysClr val="windowText" lastClr="000000"/>
                </a:solidFill>
              </a:endParaRPr>
            </a:p>
          </p:txBody>
        </p:sp>
        <p:sp>
          <p:nvSpPr>
            <p:cNvPr id="113" name="TextBox 112"/>
            <p:cNvSpPr txBox="1"/>
            <p:nvPr/>
          </p:nvSpPr>
          <p:spPr>
            <a:xfrm>
              <a:off x="899592" y="5405169"/>
              <a:ext cx="1512168" cy="369332"/>
            </a:xfrm>
            <a:prstGeom prst="rect">
              <a:avLst/>
            </a:prstGeom>
            <a:noFill/>
          </p:spPr>
          <p:txBody>
            <a:bodyPr wrap="square" rtlCol="0">
              <a:spAutoFit/>
            </a:bodyPr>
            <a:lstStyle/>
            <a:p>
              <a:r>
                <a:rPr lang="zh-CN" altLang="en-US" b="1" dirty="0" smtClean="0">
                  <a:latin typeface="微软雅黑" pitchFamily="34" charset="-122"/>
                  <a:ea typeface="微软雅黑" pitchFamily="34" charset="-122"/>
                </a:rPr>
                <a:t>排序</a:t>
              </a:r>
              <a:endParaRPr lang="zh-CN" altLang="en-US" b="1" dirty="0">
                <a:latin typeface="微软雅黑" pitchFamily="34" charset="-122"/>
                <a:ea typeface="微软雅黑" pitchFamily="34" charset="-122"/>
              </a:endParaRPr>
            </a:p>
          </p:txBody>
        </p:sp>
        <p:sp>
          <p:nvSpPr>
            <p:cNvPr id="115" name="TextBox 114"/>
            <p:cNvSpPr txBox="1"/>
            <p:nvPr/>
          </p:nvSpPr>
          <p:spPr>
            <a:xfrm>
              <a:off x="5544108" y="5394702"/>
              <a:ext cx="2664000" cy="338554"/>
            </a:xfrm>
            <a:prstGeom prst="rect">
              <a:avLst/>
            </a:prstGeom>
            <a:noFill/>
          </p:spPr>
          <p:txBody>
            <a:bodyPr wrap="square" rtlCol="0">
              <a:spAutoFit/>
            </a:bodyPr>
            <a:lstStyle/>
            <a:p>
              <a:pPr algn="ctr"/>
              <a:r>
                <a:rPr lang="zh-CN" altLang="en-US" sz="1600" dirty="0">
                  <a:latin typeface="黑体" pitchFamily="49" charset="-122"/>
                  <a:ea typeface="黑体" pitchFamily="49" charset="-122"/>
                </a:rPr>
                <a:t>文本</a:t>
              </a:r>
              <a:r>
                <a:rPr lang="zh-CN" altLang="en-US" sz="1600" dirty="0" smtClean="0">
                  <a:latin typeface="黑体" pitchFamily="49" charset="-122"/>
                  <a:ea typeface="黑体" pitchFamily="49" charset="-122"/>
                </a:rPr>
                <a:t>相关性</a:t>
              </a:r>
              <a:r>
                <a:rPr lang="en-US" altLang="zh-CN" sz="1600" dirty="0" smtClean="0">
                  <a:latin typeface="黑体" pitchFamily="49" charset="-122"/>
                  <a:ea typeface="黑体" pitchFamily="49" charset="-122"/>
                </a:rPr>
                <a:t>/</a:t>
              </a:r>
              <a:r>
                <a:rPr lang="zh-CN" altLang="en-US" sz="1600" dirty="0" smtClean="0">
                  <a:latin typeface="黑体" pitchFamily="49" charset="-122"/>
                  <a:ea typeface="黑体" pitchFamily="49" charset="-122"/>
                </a:rPr>
                <a:t>竞价</a:t>
              </a:r>
              <a:r>
                <a:rPr lang="zh-CN" altLang="en-US" sz="1600" dirty="0">
                  <a:latin typeface="黑体" pitchFamily="49" charset="-122"/>
                  <a:ea typeface="黑体" pitchFamily="49" charset="-122"/>
                </a:rPr>
                <a:t>排名</a:t>
              </a:r>
            </a:p>
          </p:txBody>
        </p:sp>
        <p:sp>
          <p:nvSpPr>
            <p:cNvPr id="116" name="Line 79"/>
            <p:cNvSpPr>
              <a:spLocks noChangeShapeType="1"/>
            </p:cNvSpPr>
            <p:nvPr/>
          </p:nvSpPr>
          <p:spPr bwMode="auto">
            <a:xfrm rot="5400000">
              <a:off x="4914038" y="1818119"/>
              <a:ext cx="0" cy="6660740"/>
            </a:xfrm>
            <a:prstGeom prst="line">
              <a:avLst/>
            </a:prstGeom>
            <a:noFill/>
            <a:ln w="101600">
              <a:solidFill>
                <a:srgbClr val="139A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kern="0">
                <a:solidFill>
                  <a:sysClr val="windowText" lastClr="000000"/>
                </a:solidFill>
              </a:endParaRPr>
            </a:p>
          </p:txBody>
        </p:sp>
        <p:sp>
          <p:nvSpPr>
            <p:cNvPr id="117" name="Oval 86"/>
            <p:cNvSpPr>
              <a:spLocks noChangeArrowheads="1"/>
            </p:cNvSpPr>
            <p:nvPr/>
          </p:nvSpPr>
          <p:spPr bwMode="auto">
            <a:xfrm rot="5400000">
              <a:off x="2922720" y="5058448"/>
              <a:ext cx="180000" cy="180000"/>
            </a:xfrm>
            <a:prstGeom prst="ellipse">
              <a:avLst/>
            </a:prstGeom>
            <a:solidFill>
              <a:srgbClr val="139AFF"/>
            </a:solidFill>
            <a:ln>
              <a:noFill/>
            </a:ln>
            <a:effectLst/>
            <a:extLst>
              <a:ext uri="{91240B29-F687-4f45-9708-019B960494DF}">
                <a14:hiddenLine xmlns:a14="http://schemas.microsoft.com/office/drawing/2010/main" w="101600" algn="ctr">
                  <a:solidFill>
                    <a:srgbClr val="FDB60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kern="0">
                <a:solidFill>
                  <a:sysClr val="windowText" lastClr="000000"/>
                </a:solidFill>
              </a:endParaRPr>
            </a:p>
          </p:txBody>
        </p:sp>
        <p:sp>
          <p:nvSpPr>
            <p:cNvPr id="118" name="Oval 86"/>
            <p:cNvSpPr>
              <a:spLocks noChangeArrowheads="1"/>
            </p:cNvSpPr>
            <p:nvPr/>
          </p:nvSpPr>
          <p:spPr bwMode="auto">
            <a:xfrm rot="5400000">
              <a:off x="5477466" y="5058448"/>
              <a:ext cx="180000" cy="180000"/>
            </a:xfrm>
            <a:prstGeom prst="ellipse">
              <a:avLst/>
            </a:prstGeom>
            <a:solidFill>
              <a:srgbClr val="139AFF"/>
            </a:solidFill>
            <a:ln>
              <a:noFill/>
            </a:ln>
            <a:effectLst/>
            <a:extLst>
              <a:ext uri="{91240B29-F687-4f45-9708-019B960494DF}">
                <a14:hiddenLine xmlns:a14="http://schemas.microsoft.com/office/drawing/2010/main" w="101600" algn="ctr">
                  <a:solidFill>
                    <a:srgbClr val="FDB60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kern="0">
                <a:solidFill>
                  <a:sysClr val="windowText" lastClr="000000"/>
                </a:solidFill>
              </a:endParaRPr>
            </a:p>
          </p:txBody>
        </p:sp>
        <p:sp>
          <p:nvSpPr>
            <p:cNvPr id="120" name="Oval 84"/>
            <p:cNvSpPr>
              <a:spLocks noChangeArrowheads="1"/>
            </p:cNvSpPr>
            <p:nvPr/>
          </p:nvSpPr>
          <p:spPr bwMode="auto">
            <a:xfrm rot="5400000">
              <a:off x="1223628" y="4986526"/>
              <a:ext cx="396875" cy="396875"/>
            </a:xfrm>
            <a:prstGeom prst="ellipse">
              <a:avLst/>
            </a:prstGeom>
            <a:solidFill>
              <a:srgbClr val="139AFF"/>
            </a:solidFill>
            <a:ln>
              <a:noFill/>
            </a:ln>
            <a:effectLst/>
            <a:extLst>
              <a:ext uri="{91240B29-F687-4f45-9708-019B960494DF}">
                <a14:hiddenLine xmlns:a14="http://schemas.microsoft.com/office/drawing/2010/main" w="101600" algn="ctr">
                  <a:solidFill>
                    <a:srgbClr val="FDB60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kern="0">
                <a:solidFill>
                  <a:sysClr val="windowText" lastClr="000000"/>
                </a:solidFill>
              </a:endParaRPr>
            </a:p>
          </p:txBody>
        </p:sp>
        <p:sp>
          <p:nvSpPr>
            <p:cNvPr id="121" name="Oval 85"/>
            <p:cNvSpPr>
              <a:spLocks noChangeArrowheads="1"/>
            </p:cNvSpPr>
            <p:nvPr/>
          </p:nvSpPr>
          <p:spPr bwMode="auto">
            <a:xfrm rot="5400000">
              <a:off x="1331578" y="5094476"/>
              <a:ext cx="180975" cy="180975"/>
            </a:xfrm>
            <a:prstGeom prst="ellipse">
              <a:avLst/>
            </a:prstGeom>
            <a:solidFill>
              <a:srgbClr val="2F2F2F"/>
            </a:solidFill>
            <a:ln>
              <a:noFill/>
            </a:ln>
            <a:effectLst/>
            <a:extLst>
              <a:ext uri="{91240B29-F687-4f45-9708-019B960494DF}">
                <a14:hiddenLine xmlns:a14="http://schemas.microsoft.com/office/drawing/2010/main" w="101600">
                  <a:solidFill>
                    <a:srgbClr val="FDB60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kern="0">
                <a:solidFill>
                  <a:sysClr val="windowText" lastClr="000000"/>
                </a:solidFill>
              </a:endParaRPr>
            </a:p>
          </p:txBody>
        </p:sp>
      </p:grpSp>
      <p:grpSp>
        <p:nvGrpSpPr>
          <p:cNvPr id="1034" name="组合 1033"/>
          <p:cNvGrpSpPr/>
          <p:nvPr/>
        </p:nvGrpSpPr>
        <p:grpSpPr>
          <a:xfrm>
            <a:off x="844606" y="5815058"/>
            <a:ext cx="7435806" cy="746290"/>
            <a:chOff x="808602" y="5779054"/>
            <a:chExt cx="7435806" cy="746290"/>
          </a:xfrm>
        </p:grpSpPr>
        <p:sp>
          <p:nvSpPr>
            <p:cNvPr id="122" name="AutoShape 13"/>
            <p:cNvSpPr>
              <a:spLocks noChangeArrowheads="1"/>
            </p:cNvSpPr>
            <p:nvPr/>
          </p:nvSpPr>
          <p:spPr bwMode="auto">
            <a:xfrm>
              <a:off x="2885804" y="6038873"/>
              <a:ext cx="2592000" cy="450467"/>
            </a:xfrm>
            <a:prstGeom prst="round2DiagRect">
              <a:avLst/>
            </a:prstGeom>
            <a:solidFill>
              <a:srgbClr val="DDDDDD">
                <a:alpha val="20000"/>
              </a:srgbClr>
            </a:solidFill>
            <a:ln w="19050" cap="rnd" algn="ctr">
              <a:noFill/>
              <a:prstDash val="sysDot"/>
              <a:round/>
              <a:headEnd/>
              <a:tailEnd/>
            </a:ln>
            <a:effectLst>
              <a:outerShdw dist="35921" dir="2700000" algn="ctr" rotWithShape="0">
                <a:srgbClr val="000000"/>
              </a:outerShdw>
            </a:effectLst>
          </p:spPr>
          <p:txBody>
            <a:bodyPr wrap="none" anchor="ctr"/>
            <a:lstStyle/>
            <a:p>
              <a:endParaRPr lang="zh-CN" altLang="en-US" kern="0" dirty="0">
                <a:solidFill>
                  <a:sysClr val="windowText" lastClr="000000"/>
                </a:solidFill>
              </a:endParaRPr>
            </a:p>
          </p:txBody>
        </p:sp>
        <p:sp>
          <p:nvSpPr>
            <p:cNvPr id="123" name="TextBox 122"/>
            <p:cNvSpPr txBox="1"/>
            <p:nvPr/>
          </p:nvSpPr>
          <p:spPr>
            <a:xfrm>
              <a:off x="2915816" y="6129300"/>
              <a:ext cx="2592288" cy="338554"/>
            </a:xfrm>
            <a:prstGeom prst="rect">
              <a:avLst/>
            </a:prstGeom>
            <a:noFill/>
          </p:spPr>
          <p:txBody>
            <a:bodyPr wrap="square" rtlCol="0">
              <a:spAutoFit/>
            </a:bodyPr>
            <a:lstStyle/>
            <a:p>
              <a:r>
                <a:rPr lang="zh-CN" altLang="en-US" sz="1600" dirty="0">
                  <a:latin typeface="黑体" pitchFamily="49" charset="-122"/>
                  <a:ea typeface="黑体" pitchFamily="49" charset="-122"/>
                </a:rPr>
                <a:t>更新频率为分钟级别</a:t>
              </a:r>
            </a:p>
          </p:txBody>
        </p:sp>
        <p:sp>
          <p:nvSpPr>
            <p:cNvPr id="124" name="AutoShape 13"/>
            <p:cNvSpPr>
              <a:spLocks noChangeArrowheads="1"/>
            </p:cNvSpPr>
            <p:nvPr/>
          </p:nvSpPr>
          <p:spPr bwMode="auto">
            <a:xfrm>
              <a:off x="5538222" y="6048590"/>
              <a:ext cx="2700300" cy="476754"/>
            </a:xfrm>
            <a:prstGeom prst="round2DiagRect">
              <a:avLst/>
            </a:prstGeom>
            <a:solidFill>
              <a:srgbClr val="C0C0C0">
                <a:alpha val="20000"/>
              </a:srgbClr>
            </a:solidFill>
            <a:ln w="19050" cap="rnd" algn="ctr">
              <a:no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kern="0" dirty="0">
                <a:solidFill>
                  <a:sysClr val="windowText" lastClr="000000"/>
                </a:solidFill>
              </a:endParaRPr>
            </a:p>
          </p:txBody>
        </p:sp>
        <p:sp>
          <p:nvSpPr>
            <p:cNvPr id="125" name="AutoShape 24"/>
            <p:cNvSpPr>
              <a:spLocks noChangeArrowheads="1"/>
            </p:cNvSpPr>
            <p:nvPr/>
          </p:nvSpPr>
          <p:spPr bwMode="auto">
            <a:xfrm rot="5400000">
              <a:off x="953857" y="5840549"/>
              <a:ext cx="539540" cy="830050"/>
            </a:xfrm>
            <a:prstGeom prst="roundRect">
              <a:avLst>
                <a:gd name="adj" fmla="val 18718"/>
              </a:avLst>
            </a:prstGeom>
            <a:solidFill>
              <a:srgbClr val="EAEAEA">
                <a:alpha val="20000"/>
              </a:srgbClr>
            </a:solidFill>
            <a:ln w="19050" cap="rnd" algn="ctr">
              <a:solidFill>
                <a:srgbClr val="EAEAEA"/>
              </a:solidFill>
              <a:prstDash val="sysDot"/>
              <a:round/>
              <a:headEnd/>
              <a:tailEnd/>
            </a:ln>
            <a:effectLst>
              <a:outerShdw dist="35921" dir="2700000" algn="ctr" rotWithShape="0">
                <a:srgbClr val="000000"/>
              </a:outerShdw>
            </a:effectLst>
          </p:spPr>
          <p:txBody>
            <a:bodyPr wrap="none" anchor="ctr"/>
            <a:lstStyle/>
            <a:p>
              <a:endParaRPr lang="zh-CN" altLang="en-US" kern="0">
                <a:solidFill>
                  <a:sysClr val="windowText" lastClr="000000"/>
                </a:solidFill>
              </a:endParaRPr>
            </a:p>
          </p:txBody>
        </p:sp>
        <p:sp>
          <p:nvSpPr>
            <p:cNvPr id="126" name="TextBox 125"/>
            <p:cNvSpPr txBox="1"/>
            <p:nvPr/>
          </p:nvSpPr>
          <p:spPr>
            <a:xfrm>
              <a:off x="808602" y="6156012"/>
              <a:ext cx="1512168" cy="369332"/>
            </a:xfrm>
            <a:prstGeom prst="rect">
              <a:avLst/>
            </a:prstGeom>
            <a:noFill/>
          </p:spPr>
          <p:txBody>
            <a:bodyPr wrap="square" rtlCol="0">
              <a:spAutoFit/>
            </a:bodyPr>
            <a:lstStyle/>
            <a:p>
              <a:r>
                <a:rPr lang="zh-CN" altLang="en-US" b="1" dirty="0">
                  <a:latin typeface="微软雅黑" pitchFamily="34" charset="-122"/>
                  <a:ea typeface="微软雅黑" pitchFamily="34" charset="-122"/>
                </a:rPr>
                <a:t>实时性</a:t>
              </a:r>
            </a:p>
          </p:txBody>
        </p:sp>
        <p:sp>
          <p:nvSpPr>
            <p:cNvPr id="127" name="TextBox 126"/>
            <p:cNvSpPr txBox="1"/>
            <p:nvPr/>
          </p:nvSpPr>
          <p:spPr>
            <a:xfrm>
              <a:off x="5544108" y="6129300"/>
              <a:ext cx="2664000" cy="338554"/>
            </a:xfrm>
            <a:prstGeom prst="rect">
              <a:avLst/>
            </a:prstGeom>
            <a:noFill/>
          </p:spPr>
          <p:txBody>
            <a:bodyPr wrap="square" rtlCol="0">
              <a:spAutoFit/>
            </a:bodyPr>
            <a:lstStyle/>
            <a:p>
              <a:pPr algn="ctr"/>
              <a:r>
                <a:rPr lang="zh-CN" altLang="en-US" sz="1600" dirty="0">
                  <a:latin typeface="黑体" pitchFamily="49" charset="-122"/>
                  <a:ea typeface="黑体" pitchFamily="49" charset="-122"/>
                </a:rPr>
                <a:t>更新频率为 天</a:t>
              </a:r>
              <a:r>
                <a:rPr lang="en-US" altLang="zh-CN" sz="1600" dirty="0">
                  <a:latin typeface="黑体" pitchFamily="49" charset="-122"/>
                  <a:ea typeface="黑体" pitchFamily="49" charset="-122"/>
                </a:rPr>
                <a:t>/</a:t>
              </a:r>
              <a:r>
                <a:rPr lang="zh-CN" altLang="en-US" sz="1600" dirty="0">
                  <a:latin typeface="黑体" pitchFamily="49" charset="-122"/>
                  <a:ea typeface="黑体" pitchFamily="49" charset="-122"/>
                </a:rPr>
                <a:t>周</a:t>
              </a:r>
              <a:r>
                <a:rPr lang="en-US" altLang="zh-CN" sz="1600" dirty="0">
                  <a:latin typeface="黑体" pitchFamily="49" charset="-122"/>
                  <a:ea typeface="黑体" pitchFamily="49" charset="-122"/>
                </a:rPr>
                <a:t>/</a:t>
              </a:r>
              <a:r>
                <a:rPr lang="zh-CN" altLang="en-US" sz="1600" dirty="0">
                  <a:latin typeface="黑体" pitchFamily="49" charset="-122"/>
                  <a:ea typeface="黑体" pitchFamily="49" charset="-122"/>
                </a:rPr>
                <a:t>月 级别</a:t>
              </a:r>
            </a:p>
          </p:txBody>
        </p:sp>
        <p:sp>
          <p:nvSpPr>
            <p:cNvPr id="128" name="Line 79"/>
            <p:cNvSpPr>
              <a:spLocks noChangeShapeType="1"/>
            </p:cNvSpPr>
            <p:nvPr/>
          </p:nvSpPr>
          <p:spPr bwMode="auto">
            <a:xfrm rot="5400000">
              <a:off x="4914038" y="2610647"/>
              <a:ext cx="0" cy="6660740"/>
            </a:xfrm>
            <a:prstGeom prst="line">
              <a:avLst/>
            </a:prstGeom>
            <a:noFill/>
            <a:ln w="101600">
              <a:solidFill>
                <a:schemeClr val="tx1">
                  <a:lumMod val="50000"/>
                  <a:lumOff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kern="0">
                <a:solidFill>
                  <a:sysClr val="windowText" lastClr="000000"/>
                </a:solidFill>
              </a:endParaRPr>
            </a:p>
          </p:txBody>
        </p:sp>
        <p:sp>
          <p:nvSpPr>
            <p:cNvPr id="129" name="Oval 86"/>
            <p:cNvSpPr>
              <a:spLocks noChangeArrowheads="1"/>
            </p:cNvSpPr>
            <p:nvPr/>
          </p:nvSpPr>
          <p:spPr bwMode="auto">
            <a:xfrm rot="5400000">
              <a:off x="2922720" y="5850976"/>
              <a:ext cx="180000" cy="180000"/>
            </a:xfrm>
            <a:prstGeom prst="ellipse">
              <a:avLst/>
            </a:prstGeom>
            <a:solidFill>
              <a:schemeClr val="tx1"/>
            </a:solidFill>
            <a:ln>
              <a:noFill/>
            </a:ln>
            <a:effectLst/>
          </p:spPr>
          <p:txBody>
            <a:bodyPr wrap="none" anchor="ctr"/>
            <a:lstStyle/>
            <a:p>
              <a:endParaRPr lang="zh-CN" altLang="en-US" kern="0">
                <a:solidFill>
                  <a:sysClr val="windowText" lastClr="000000"/>
                </a:solidFill>
              </a:endParaRPr>
            </a:p>
          </p:txBody>
        </p:sp>
        <p:sp>
          <p:nvSpPr>
            <p:cNvPr id="130" name="Oval 86"/>
            <p:cNvSpPr>
              <a:spLocks noChangeArrowheads="1"/>
            </p:cNvSpPr>
            <p:nvPr/>
          </p:nvSpPr>
          <p:spPr bwMode="auto">
            <a:xfrm rot="5400000">
              <a:off x="5477466" y="5850976"/>
              <a:ext cx="180000" cy="180000"/>
            </a:xfrm>
            <a:prstGeom prst="ellipse">
              <a:avLst/>
            </a:prstGeom>
            <a:solidFill>
              <a:schemeClr val="tx1"/>
            </a:solidFill>
            <a:ln>
              <a:noFill/>
            </a:ln>
            <a:effectLst/>
          </p:spPr>
          <p:txBody>
            <a:bodyPr wrap="none" anchor="ctr"/>
            <a:lstStyle/>
            <a:p>
              <a:endParaRPr lang="zh-CN" altLang="en-US" kern="0">
                <a:solidFill>
                  <a:sysClr val="windowText" lastClr="000000"/>
                </a:solidFill>
              </a:endParaRPr>
            </a:p>
          </p:txBody>
        </p:sp>
        <p:sp>
          <p:nvSpPr>
            <p:cNvPr id="131" name="Oval 84"/>
            <p:cNvSpPr>
              <a:spLocks noChangeArrowheads="1"/>
            </p:cNvSpPr>
            <p:nvPr/>
          </p:nvSpPr>
          <p:spPr bwMode="auto">
            <a:xfrm rot="5400000">
              <a:off x="1223628" y="5779054"/>
              <a:ext cx="396875" cy="396875"/>
            </a:xfrm>
            <a:prstGeom prst="ellipse">
              <a:avLst/>
            </a:prstGeom>
            <a:solidFill>
              <a:schemeClr val="tx1">
                <a:lumMod val="50000"/>
                <a:lumOff val="50000"/>
              </a:schemeClr>
            </a:solidFill>
            <a:ln>
              <a:noFill/>
            </a:ln>
            <a:effectLst/>
          </p:spPr>
          <p:txBody>
            <a:bodyPr wrap="none" anchor="ctr"/>
            <a:lstStyle/>
            <a:p>
              <a:endParaRPr lang="zh-CN" altLang="en-US" kern="0">
                <a:solidFill>
                  <a:sysClr val="windowText" lastClr="000000"/>
                </a:solidFill>
              </a:endParaRPr>
            </a:p>
          </p:txBody>
        </p:sp>
        <p:sp>
          <p:nvSpPr>
            <p:cNvPr id="132" name="Oval 85"/>
            <p:cNvSpPr>
              <a:spLocks noChangeArrowheads="1"/>
            </p:cNvSpPr>
            <p:nvPr/>
          </p:nvSpPr>
          <p:spPr bwMode="auto">
            <a:xfrm rot="5400000">
              <a:off x="1331578" y="5887004"/>
              <a:ext cx="180975" cy="180975"/>
            </a:xfrm>
            <a:prstGeom prst="ellipse">
              <a:avLst/>
            </a:prstGeom>
            <a:solidFill>
              <a:srgbClr val="2F2F2F"/>
            </a:solidFill>
            <a:ln>
              <a:noFill/>
            </a:ln>
            <a:effectLst/>
            <a:extLst>
              <a:ext uri="{91240B29-F687-4f45-9708-019B960494DF}">
                <a14:hiddenLine xmlns:a14="http://schemas.microsoft.com/office/drawing/2010/main" w="101600">
                  <a:solidFill>
                    <a:srgbClr val="FDB60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kern="0">
                <a:solidFill>
                  <a:sysClr val="windowText" lastClr="000000"/>
                </a:solidFill>
              </a:endParaRPr>
            </a:p>
          </p:txBody>
        </p:sp>
      </p:grpSp>
    </p:spTree>
    <p:extLst>
      <p:ext uri="{BB962C8B-B14F-4D97-AF65-F5344CB8AC3E}">
        <p14:creationId xmlns:p14="http://schemas.microsoft.com/office/powerpoint/2010/main" val="21581516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5"/>
                                        </p:tgtEl>
                                        <p:attrNameLst>
                                          <p:attrName>style.visibility</p:attrName>
                                        </p:attrNameLst>
                                      </p:cBhvr>
                                      <p:to>
                                        <p:strVal val="visible"/>
                                      </p:to>
                                    </p:set>
                                    <p:animEffect transition="in" filter="fade">
                                      <p:cBhvr>
                                        <p:cTn id="7" dur="500"/>
                                        <p:tgtEl>
                                          <p:spTgt spid="102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rctx="PPT">
                                        <p:cTn id="11" dur="indefinite"/>
                                        <p:tgtEl>
                                          <p:spTgt spid="1025"/>
                                        </p:tgtEl>
                                        <p:attrNameLst>
                                          <p:attrName>style.opacity</p:attrName>
                                        </p:attrNameLst>
                                      </p:cBhvr>
                                      <p:to>
                                        <p:strVal val="0.5"/>
                                      </p:to>
                                    </p:set>
                                    <p:animEffect filter="image" prLst="opacity: 0.5">
                                      <p:cBhvr rctx="IE">
                                        <p:cTn id="12" dur="indefinite"/>
                                        <p:tgtEl>
                                          <p:spTgt spid="1025"/>
                                        </p:tgtEl>
                                      </p:cBhvr>
                                    </p:animEffect>
                                  </p:childTnLst>
                                </p:cTn>
                              </p:par>
                              <p:par>
                                <p:cTn id="13" presetID="10"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rctx="PPT">
                                        <p:cTn id="19" dur="indefinite"/>
                                        <p:tgtEl>
                                          <p:spTgt spid="1028"/>
                                        </p:tgtEl>
                                        <p:attrNameLst>
                                          <p:attrName>style.opacity</p:attrName>
                                        </p:attrNameLst>
                                      </p:cBhvr>
                                      <p:to>
                                        <p:strVal val="0.5"/>
                                      </p:to>
                                    </p:set>
                                    <p:animEffect filter="image" prLst="opacity: 0.5">
                                      <p:cBhvr rctx="IE">
                                        <p:cTn id="20" dur="indefinite"/>
                                        <p:tgtEl>
                                          <p:spTgt spid="1028"/>
                                        </p:tgtEl>
                                      </p:cBhvr>
                                    </p:animEffect>
                                  </p:childTnLst>
                                </p:cTn>
                              </p:par>
                              <p:par>
                                <p:cTn id="21" presetID="10" presetClass="entr" presetSubtype="0" fill="hold" nodeType="withEffect">
                                  <p:stCondLst>
                                    <p:cond delay="0"/>
                                  </p:stCondLst>
                                  <p:childTnLst>
                                    <p:set>
                                      <p:cBhvr>
                                        <p:cTn id="22" dur="1" fill="hold">
                                          <p:stCondLst>
                                            <p:cond delay="0"/>
                                          </p:stCondLst>
                                        </p:cTn>
                                        <p:tgtEl>
                                          <p:spTgt spid="1029"/>
                                        </p:tgtEl>
                                        <p:attrNameLst>
                                          <p:attrName>style.visibility</p:attrName>
                                        </p:attrNameLst>
                                      </p:cBhvr>
                                      <p:to>
                                        <p:strVal val="visible"/>
                                      </p:to>
                                    </p:set>
                                    <p:animEffect transition="in" filter="fade">
                                      <p:cBhvr>
                                        <p:cTn id="23" dur="500"/>
                                        <p:tgtEl>
                                          <p:spTgt spid="1029"/>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rctx="PPT">
                                        <p:cTn id="27" dur="indefinite"/>
                                        <p:tgtEl>
                                          <p:spTgt spid="1029"/>
                                        </p:tgtEl>
                                        <p:attrNameLst>
                                          <p:attrName>style.opacity</p:attrName>
                                        </p:attrNameLst>
                                      </p:cBhvr>
                                      <p:to>
                                        <p:strVal val="0.5"/>
                                      </p:to>
                                    </p:set>
                                    <p:animEffect filter="image" prLst="opacity: 0.5">
                                      <p:cBhvr rctx="IE">
                                        <p:cTn id="28" dur="indefinite"/>
                                        <p:tgtEl>
                                          <p:spTgt spid="1029"/>
                                        </p:tgtEl>
                                      </p:cBhvr>
                                    </p:animEffect>
                                  </p:childTnLst>
                                </p:cTn>
                              </p:par>
                              <p:par>
                                <p:cTn id="29" presetID="10" presetClass="entr" presetSubtype="0" fill="hold" nodeType="withEffect">
                                  <p:stCondLst>
                                    <p:cond delay="0"/>
                                  </p:stCondLst>
                                  <p:childTnLst>
                                    <p:set>
                                      <p:cBhvr>
                                        <p:cTn id="30" dur="1" fill="hold">
                                          <p:stCondLst>
                                            <p:cond delay="0"/>
                                          </p:stCondLst>
                                        </p:cTn>
                                        <p:tgtEl>
                                          <p:spTgt spid="1030"/>
                                        </p:tgtEl>
                                        <p:attrNameLst>
                                          <p:attrName>style.visibility</p:attrName>
                                        </p:attrNameLst>
                                      </p:cBhvr>
                                      <p:to>
                                        <p:strVal val="visible"/>
                                      </p:to>
                                    </p:set>
                                    <p:animEffect transition="in" filter="fade">
                                      <p:cBhvr>
                                        <p:cTn id="31" dur="500"/>
                                        <p:tgtEl>
                                          <p:spTgt spid="1030"/>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nodeType="clickEffect">
                                  <p:stCondLst>
                                    <p:cond delay="0"/>
                                  </p:stCondLst>
                                  <p:childTnLst>
                                    <p:set>
                                      <p:cBhvr rctx="PPT">
                                        <p:cTn id="35" dur="indefinite"/>
                                        <p:tgtEl>
                                          <p:spTgt spid="1030"/>
                                        </p:tgtEl>
                                        <p:attrNameLst>
                                          <p:attrName>style.opacity</p:attrName>
                                        </p:attrNameLst>
                                      </p:cBhvr>
                                      <p:to>
                                        <p:strVal val="0.5"/>
                                      </p:to>
                                    </p:set>
                                    <p:animEffect filter="image" prLst="opacity: 0.5">
                                      <p:cBhvr rctx="IE">
                                        <p:cTn id="36" dur="indefinite"/>
                                        <p:tgtEl>
                                          <p:spTgt spid="1030"/>
                                        </p:tgtEl>
                                      </p:cBhvr>
                                    </p:animEffect>
                                  </p:childTnLst>
                                </p:cTn>
                              </p:par>
                              <p:par>
                                <p:cTn id="37" presetID="10" presetClass="entr" presetSubtype="0" fill="hold" nodeType="withEffect">
                                  <p:stCondLst>
                                    <p:cond delay="0"/>
                                  </p:stCondLst>
                                  <p:childTnLst>
                                    <p:set>
                                      <p:cBhvr>
                                        <p:cTn id="38" dur="1" fill="hold">
                                          <p:stCondLst>
                                            <p:cond delay="0"/>
                                          </p:stCondLst>
                                        </p:cTn>
                                        <p:tgtEl>
                                          <p:spTgt spid="1032"/>
                                        </p:tgtEl>
                                        <p:attrNameLst>
                                          <p:attrName>style.visibility</p:attrName>
                                        </p:attrNameLst>
                                      </p:cBhvr>
                                      <p:to>
                                        <p:strVal val="visible"/>
                                      </p:to>
                                    </p:set>
                                    <p:animEffect transition="in" filter="fade">
                                      <p:cBhvr>
                                        <p:cTn id="39" dur="500"/>
                                        <p:tgtEl>
                                          <p:spTgt spid="1032"/>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mph" presetSubtype="0" nodeType="clickEffect">
                                  <p:stCondLst>
                                    <p:cond delay="0"/>
                                  </p:stCondLst>
                                  <p:childTnLst>
                                    <p:set>
                                      <p:cBhvr rctx="PPT">
                                        <p:cTn id="43" dur="indefinite"/>
                                        <p:tgtEl>
                                          <p:spTgt spid="1032"/>
                                        </p:tgtEl>
                                        <p:attrNameLst>
                                          <p:attrName>style.opacity</p:attrName>
                                        </p:attrNameLst>
                                      </p:cBhvr>
                                      <p:to>
                                        <p:strVal val="0.5"/>
                                      </p:to>
                                    </p:set>
                                    <p:animEffect filter="image" prLst="opacity: 0.5">
                                      <p:cBhvr rctx="IE">
                                        <p:cTn id="44" dur="indefinite"/>
                                        <p:tgtEl>
                                          <p:spTgt spid="1032"/>
                                        </p:tgtEl>
                                      </p:cBhvr>
                                    </p:animEffect>
                                  </p:childTnLst>
                                </p:cTn>
                              </p:par>
                              <p:par>
                                <p:cTn id="45" presetID="10" presetClass="entr" presetSubtype="0" fill="hold" nodeType="withEffect">
                                  <p:stCondLst>
                                    <p:cond delay="0"/>
                                  </p:stCondLst>
                                  <p:childTnLst>
                                    <p:set>
                                      <p:cBhvr>
                                        <p:cTn id="46" dur="1" fill="hold">
                                          <p:stCondLst>
                                            <p:cond delay="0"/>
                                          </p:stCondLst>
                                        </p:cTn>
                                        <p:tgtEl>
                                          <p:spTgt spid="1033"/>
                                        </p:tgtEl>
                                        <p:attrNameLst>
                                          <p:attrName>style.visibility</p:attrName>
                                        </p:attrNameLst>
                                      </p:cBhvr>
                                      <p:to>
                                        <p:strVal val="visible"/>
                                      </p:to>
                                    </p:set>
                                    <p:animEffect transition="in" filter="fade">
                                      <p:cBhvr>
                                        <p:cTn id="47" dur="500"/>
                                        <p:tgtEl>
                                          <p:spTgt spid="1033"/>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nodeType="clickEffect">
                                  <p:stCondLst>
                                    <p:cond delay="0"/>
                                  </p:stCondLst>
                                  <p:childTnLst>
                                    <p:set>
                                      <p:cBhvr rctx="PPT">
                                        <p:cTn id="51" dur="indefinite"/>
                                        <p:tgtEl>
                                          <p:spTgt spid="1033"/>
                                        </p:tgtEl>
                                        <p:attrNameLst>
                                          <p:attrName>style.opacity</p:attrName>
                                        </p:attrNameLst>
                                      </p:cBhvr>
                                      <p:to>
                                        <p:strVal val="0.5"/>
                                      </p:to>
                                    </p:set>
                                    <p:animEffect filter="image" prLst="opacity: 0.5">
                                      <p:cBhvr rctx="IE">
                                        <p:cTn id="52" dur="indefinite"/>
                                        <p:tgtEl>
                                          <p:spTgt spid="1033"/>
                                        </p:tgtEl>
                                      </p:cBhvr>
                                    </p:animEffect>
                                  </p:childTnLst>
                                </p:cTn>
                              </p:par>
                              <p:par>
                                <p:cTn id="53" presetID="10" presetClass="entr" presetSubtype="0" fill="hold" nodeType="withEffect">
                                  <p:stCondLst>
                                    <p:cond delay="0"/>
                                  </p:stCondLst>
                                  <p:childTnLst>
                                    <p:set>
                                      <p:cBhvr>
                                        <p:cTn id="54" dur="1" fill="hold">
                                          <p:stCondLst>
                                            <p:cond delay="0"/>
                                          </p:stCondLst>
                                        </p:cTn>
                                        <p:tgtEl>
                                          <p:spTgt spid="1034"/>
                                        </p:tgtEl>
                                        <p:attrNameLst>
                                          <p:attrName>style.visibility</p:attrName>
                                        </p:attrNameLst>
                                      </p:cBhvr>
                                      <p:to>
                                        <p:strVal val="visible"/>
                                      </p:to>
                                    </p:set>
                                    <p:animEffect transition="in" filter="fade">
                                      <p:cBhvr>
                                        <p:cTn id="55" dur="500"/>
                                        <p:tgtEl>
                                          <p:spTgt spid="1034"/>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mph" presetSubtype="0" nodeType="clickEffect">
                                  <p:stCondLst>
                                    <p:cond delay="0"/>
                                  </p:stCondLst>
                                  <p:childTnLst>
                                    <p:set>
                                      <p:cBhvr rctx="PPT">
                                        <p:cTn id="59" dur="indefinite"/>
                                        <p:tgtEl>
                                          <p:spTgt spid="1034"/>
                                        </p:tgtEl>
                                        <p:attrNameLst>
                                          <p:attrName>style.opacity</p:attrName>
                                        </p:attrNameLst>
                                      </p:cBhvr>
                                      <p:to>
                                        <p:strVal val="0.5"/>
                                      </p:to>
                                    </p:set>
                                    <p:animEffect filter="image" prLst="opacity: 0.5">
                                      <p:cBhvr rctx="IE">
                                        <p:cTn id="60" dur="indefinite"/>
                                        <p:tgtEl>
                                          <p:spTgt spid="1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969195" y="548680"/>
            <a:ext cx="8174805" cy="4608512"/>
            <a:chOff x="1080009" y="980728"/>
            <a:chExt cx="8174805" cy="4608512"/>
          </a:xfrm>
        </p:grpSpPr>
        <p:sp>
          <p:nvSpPr>
            <p:cNvPr id="2" name="TextBox 1"/>
            <p:cNvSpPr txBox="1"/>
            <p:nvPr/>
          </p:nvSpPr>
          <p:spPr>
            <a:xfrm>
              <a:off x="1080009" y="2672916"/>
              <a:ext cx="3059943" cy="523220"/>
            </a:xfrm>
            <a:prstGeom prst="rect">
              <a:avLst/>
            </a:prstGeom>
            <a:noFill/>
          </p:spPr>
          <p:txBody>
            <a:bodyPr wrap="square" rtlCol="0">
              <a:spAutoFit/>
            </a:bodyPr>
            <a:lstStyle/>
            <a:p>
              <a:r>
                <a:rPr lang="zh-CN" altLang="en-US" sz="2800" b="1" dirty="0" smtClean="0">
                  <a:latin typeface="微软雅黑" pitchFamily="34" charset="-122"/>
                  <a:ea typeface="微软雅黑" pitchFamily="34" charset="-122"/>
                </a:rPr>
                <a:t>搜索业务</a:t>
              </a:r>
              <a:endParaRPr lang="zh-CN" altLang="en-US" sz="2800" b="1" dirty="0">
                <a:latin typeface="微软雅黑" pitchFamily="34" charset="-122"/>
                <a:ea typeface="微软雅黑" pitchFamily="34" charset="-122"/>
              </a:endParaRPr>
            </a:p>
          </p:txBody>
        </p:sp>
        <p:grpSp>
          <p:nvGrpSpPr>
            <p:cNvPr id="9" name="组合 8"/>
            <p:cNvGrpSpPr/>
            <p:nvPr/>
          </p:nvGrpSpPr>
          <p:grpSpPr>
            <a:xfrm>
              <a:off x="2845705" y="980728"/>
              <a:ext cx="6409109" cy="4608512"/>
              <a:chOff x="3095836" y="593819"/>
              <a:chExt cx="6409109" cy="6030639"/>
            </a:xfrm>
          </p:grpSpPr>
          <p:cxnSp>
            <p:nvCxnSpPr>
              <p:cNvPr id="6" name="直接连接符 5"/>
              <p:cNvCxnSpPr/>
              <p:nvPr/>
            </p:nvCxnSpPr>
            <p:spPr>
              <a:xfrm>
                <a:off x="3095836" y="688817"/>
                <a:ext cx="372" cy="5888526"/>
              </a:xfrm>
              <a:prstGeom prst="line">
                <a:avLst/>
              </a:prstGeom>
              <a:effectLst/>
            </p:spPr>
            <p:style>
              <a:lnRef idx="1">
                <a:schemeClr val="dk1"/>
              </a:lnRef>
              <a:fillRef idx="0">
                <a:schemeClr val="dk1"/>
              </a:fillRef>
              <a:effectRef idx="0">
                <a:schemeClr val="dk1"/>
              </a:effectRef>
              <a:fontRef idx="minor">
                <a:schemeClr val="tx1"/>
              </a:fontRef>
            </p:style>
          </p:cxnSp>
          <p:sp>
            <p:nvSpPr>
              <p:cNvPr id="7" name="内容占位符 2"/>
              <p:cNvSpPr txBox="1">
                <a:spLocks/>
              </p:cNvSpPr>
              <p:nvPr/>
            </p:nvSpPr>
            <p:spPr>
              <a:xfrm>
                <a:off x="3096208" y="593819"/>
                <a:ext cx="6408737" cy="603063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3038" indent="-173038">
                  <a:lnSpc>
                    <a:spcPct val="150000"/>
                  </a:lnSpc>
                  <a:spcBef>
                    <a:spcPts val="0"/>
                  </a:spcBef>
                </a:pPr>
                <a:r>
                  <a:rPr lang="zh-CN" altLang="en-US" sz="2200" dirty="0" smtClean="0">
                    <a:solidFill>
                      <a:schemeClr val="tx1">
                        <a:lumMod val="95000"/>
                        <a:lumOff val="5000"/>
                      </a:schemeClr>
                    </a:solidFill>
                    <a:ea typeface="黑体" pitchFamily="49" charset="-122"/>
                  </a:rPr>
                  <a:t>商品搜索</a:t>
                </a:r>
                <a:endParaRPr lang="en-US" altLang="zh-CN" sz="2200" dirty="0" smtClean="0">
                  <a:solidFill>
                    <a:schemeClr val="tx1">
                      <a:lumMod val="75000"/>
                    </a:schemeClr>
                  </a:solidFill>
                  <a:ea typeface="黑体" pitchFamily="49" charset="-122"/>
                </a:endParaRPr>
              </a:p>
              <a:p>
                <a:pPr marL="173038" indent="-173038">
                  <a:lnSpc>
                    <a:spcPct val="150000"/>
                  </a:lnSpc>
                  <a:spcBef>
                    <a:spcPts val="0"/>
                  </a:spcBef>
                </a:pPr>
                <a:r>
                  <a:rPr lang="en-US" altLang="zh-CN" sz="2200" dirty="0" err="1" smtClean="0">
                    <a:solidFill>
                      <a:schemeClr val="tx1">
                        <a:lumMod val="75000"/>
                      </a:schemeClr>
                    </a:solidFill>
                    <a:ea typeface="黑体" pitchFamily="49" charset="-122"/>
                  </a:rPr>
                  <a:t>Etao</a:t>
                </a:r>
                <a:r>
                  <a:rPr lang="zh-CN" altLang="en-US" sz="2200" dirty="0" smtClean="0">
                    <a:solidFill>
                      <a:schemeClr val="tx1">
                        <a:lumMod val="75000"/>
                      </a:schemeClr>
                    </a:solidFill>
                    <a:ea typeface="黑体" pitchFamily="49" charset="-122"/>
                  </a:rPr>
                  <a:t>搜索</a:t>
                </a:r>
                <a:endParaRPr lang="en-US" altLang="zh-CN" sz="2200" dirty="0" smtClean="0">
                  <a:solidFill>
                    <a:schemeClr val="tx1">
                      <a:lumMod val="75000"/>
                    </a:schemeClr>
                  </a:solidFill>
                  <a:ea typeface="黑体" pitchFamily="49" charset="-122"/>
                </a:endParaRPr>
              </a:p>
              <a:p>
                <a:pPr marL="173038" indent="-173038">
                  <a:lnSpc>
                    <a:spcPct val="150000"/>
                  </a:lnSpc>
                  <a:spcBef>
                    <a:spcPts val="0"/>
                  </a:spcBef>
                </a:pPr>
                <a:r>
                  <a:rPr lang="en-US" altLang="zh-CN" sz="2200" dirty="0" err="1" smtClean="0">
                    <a:solidFill>
                      <a:schemeClr val="tx1">
                        <a:lumMod val="75000"/>
                      </a:schemeClr>
                    </a:solidFill>
                    <a:ea typeface="黑体" pitchFamily="49" charset="-122"/>
                  </a:rPr>
                  <a:t>Forset</a:t>
                </a:r>
                <a:r>
                  <a:rPr lang="zh-CN" altLang="en-US" sz="2200" dirty="0" smtClean="0">
                    <a:solidFill>
                      <a:schemeClr val="tx1">
                        <a:lumMod val="75000"/>
                      </a:schemeClr>
                    </a:solidFill>
                    <a:ea typeface="黑体" pitchFamily="49" charset="-122"/>
                  </a:rPr>
                  <a:t>类目搜索</a:t>
                </a:r>
                <a:r>
                  <a:rPr lang="en-US" altLang="zh-CN" sz="2200" dirty="0" smtClean="0">
                    <a:solidFill>
                      <a:schemeClr val="tx1">
                        <a:lumMod val="75000"/>
                      </a:schemeClr>
                    </a:solidFill>
                    <a:ea typeface="黑体" pitchFamily="49" charset="-122"/>
                  </a:rPr>
                  <a:t> </a:t>
                </a:r>
              </a:p>
              <a:p>
                <a:pPr marL="173038" indent="-173038">
                  <a:lnSpc>
                    <a:spcPct val="150000"/>
                  </a:lnSpc>
                  <a:spcBef>
                    <a:spcPts val="0"/>
                  </a:spcBef>
                </a:pPr>
                <a:r>
                  <a:rPr lang="zh-CN" altLang="en-US" sz="2200" dirty="0" smtClean="0">
                    <a:ea typeface="黑体" pitchFamily="49" charset="-122"/>
                  </a:rPr>
                  <a:t>店铺内搜索 </a:t>
                </a:r>
                <a:endParaRPr lang="en-US" altLang="zh-CN" sz="2200" dirty="0" smtClean="0">
                  <a:ea typeface="黑体" pitchFamily="49" charset="-122"/>
                </a:endParaRPr>
              </a:p>
              <a:p>
                <a:pPr marL="173038" indent="-173038">
                  <a:lnSpc>
                    <a:spcPct val="150000"/>
                  </a:lnSpc>
                  <a:spcBef>
                    <a:spcPts val="0"/>
                  </a:spcBef>
                </a:pPr>
                <a:r>
                  <a:rPr lang="zh-CN" altLang="en-US" sz="2200" dirty="0" smtClean="0">
                    <a:ea typeface="黑体" pitchFamily="49" charset="-122"/>
                  </a:rPr>
                  <a:t>商城搜索</a:t>
                </a:r>
                <a:endParaRPr lang="en-US" altLang="zh-CN" sz="2200" dirty="0" smtClean="0">
                  <a:ea typeface="黑体" pitchFamily="49" charset="-122"/>
                </a:endParaRPr>
              </a:p>
              <a:p>
                <a:pPr marL="173038" indent="-173038">
                  <a:lnSpc>
                    <a:spcPct val="150000"/>
                  </a:lnSpc>
                  <a:spcBef>
                    <a:spcPts val="0"/>
                  </a:spcBef>
                </a:pPr>
                <a:r>
                  <a:rPr lang="zh-CN" altLang="en-US" sz="2200" dirty="0" smtClean="0">
                    <a:ea typeface="黑体" pitchFamily="49" charset="-122"/>
                  </a:rPr>
                  <a:t>店铺搜索</a:t>
                </a:r>
                <a:endParaRPr lang="en-US" altLang="zh-CN" sz="2200" dirty="0" smtClean="0">
                  <a:ea typeface="黑体" pitchFamily="49" charset="-122"/>
                </a:endParaRPr>
              </a:p>
              <a:p>
                <a:pPr marL="173038" indent="-173038">
                  <a:lnSpc>
                    <a:spcPct val="150000"/>
                  </a:lnSpc>
                  <a:spcBef>
                    <a:spcPts val="0"/>
                  </a:spcBef>
                </a:pPr>
                <a:r>
                  <a:rPr lang="zh-CN" altLang="en-US" sz="2200" dirty="0" smtClean="0">
                    <a:ea typeface="黑体" pitchFamily="49" charset="-122"/>
                  </a:rPr>
                  <a:t>无线搜索 </a:t>
                </a:r>
                <a:endParaRPr lang="en-US" altLang="zh-CN" sz="2200" dirty="0" smtClean="0">
                  <a:solidFill>
                    <a:schemeClr val="tx1">
                      <a:lumMod val="75000"/>
                    </a:schemeClr>
                  </a:solidFill>
                  <a:ea typeface="黑体" pitchFamily="49" charset="-122"/>
                </a:endParaRPr>
              </a:p>
              <a:p>
                <a:pPr marL="173038" indent="-173038">
                  <a:lnSpc>
                    <a:spcPct val="150000"/>
                  </a:lnSpc>
                  <a:spcBef>
                    <a:spcPts val="0"/>
                  </a:spcBef>
                </a:pPr>
                <a:r>
                  <a:rPr lang="zh-CN" altLang="en-US" sz="2200" dirty="0" smtClean="0">
                    <a:solidFill>
                      <a:schemeClr val="tx1">
                        <a:lumMod val="75000"/>
                      </a:schemeClr>
                    </a:solidFill>
                    <a:ea typeface="黑体" pitchFamily="49" charset="-122"/>
                  </a:rPr>
                  <a:t>个性化搜索</a:t>
                </a:r>
                <a:endParaRPr lang="en-US" altLang="zh-CN" sz="2200" dirty="0">
                  <a:solidFill>
                    <a:schemeClr val="tx1">
                      <a:lumMod val="75000"/>
                    </a:schemeClr>
                  </a:solidFill>
                  <a:ea typeface="黑体" pitchFamily="49" charset="-122"/>
                </a:endParaRPr>
              </a:p>
              <a:p>
                <a:pPr marL="173038" indent="-173038">
                  <a:lnSpc>
                    <a:spcPct val="150000"/>
                  </a:lnSpc>
                  <a:spcBef>
                    <a:spcPts val="0"/>
                  </a:spcBef>
                </a:pPr>
                <a:r>
                  <a:rPr lang="zh-CN" altLang="en-US" sz="2200" dirty="0" smtClean="0">
                    <a:ea typeface="黑体" pitchFamily="49" charset="-122"/>
                  </a:rPr>
                  <a:t>其它：帮派</a:t>
                </a:r>
                <a:r>
                  <a:rPr lang="en-US" altLang="zh-CN" sz="2200" dirty="0" smtClean="0">
                    <a:ea typeface="黑体" pitchFamily="49" charset="-122"/>
                  </a:rPr>
                  <a:t>/</a:t>
                </a:r>
                <a:r>
                  <a:rPr lang="zh-CN" altLang="en-US" sz="2200" dirty="0" smtClean="0">
                    <a:ea typeface="黑体" pitchFamily="49" charset="-122"/>
                  </a:rPr>
                  <a:t>打听</a:t>
                </a:r>
                <a:r>
                  <a:rPr lang="en-US" altLang="zh-CN" sz="2200" dirty="0" smtClean="0">
                    <a:ea typeface="黑体" pitchFamily="49" charset="-122"/>
                  </a:rPr>
                  <a:t>/</a:t>
                </a:r>
                <a:r>
                  <a:rPr lang="zh-CN" altLang="en-US" sz="2200" dirty="0" smtClean="0">
                    <a:ea typeface="黑体" pitchFamily="49" charset="-122"/>
                  </a:rPr>
                  <a:t>贴吧</a:t>
                </a:r>
                <a:r>
                  <a:rPr lang="en-US" altLang="zh-CN" sz="2200" dirty="0" smtClean="0">
                    <a:ea typeface="黑体" pitchFamily="49" charset="-122"/>
                  </a:rPr>
                  <a:t>…</a:t>
                </a:r>
                <a:endParaRPr lang="zh-CN" altLang="en-US" sz="2200" dirty="0">
                  <a:ea typeface="黑体" pitchFamily="49" charset="-122"/>
                </a:endParaRPr>
              </a:p>
            </p:txBody>
          </p:sp>
        </p:grpSp>
      </p:grpSp>
    </p:spTree>
    <p:extLst>
      <p:ext uri="{BB962C8B-B14F-4D97-AF65-F5344CB8AC3E}">
        <p14:creationId xmlns:p14="http://schemas.microsoft.com/office/powerpoint/2010/main" val="204825368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519772" y="440668"/>
            <a:ext cx="4422991" cy="1196727"/>
            <a:chOff x="2555776" y="908720"/>
            <a:chExt cx="4422991" cy="1196727"/>
          </a:xfrm>
          <a:noFill/>
        </p:grpSpPr>
        <p:pic>
          <p:nvPicPr>
            <p:cNvPr id="3" name="Picture 2"/>
            <p:cNvPicPr>
              <a:picLocks noChangeAspect="1" noChangeArrowheads="1"/>
            </p:cNvPicPr>
            <p:nvPr/>
          </p:nvPicPr>
          <p:blipFill>
            <a:blip r:embed="rId2" cstate="print"/>
            <a:srcRect/>
            <a:stretch>
              <a:fillRect/>
            </a:stretch>
          </p:blipFill>
          <p:spPr bwMode="auto">
            <a:xfrm>
              <a:off x="2555776" y="908720"/>
              <a:ext cx="4422991" cy="1196727"/>
            </a:xfrm>
            <a:prstGeom prst="rect">
              <a:avLst/>
            </a:prstGeom>
            <a:grpFill/>
            <a:ln w="9525">
              <a:noFill/>
              <a:miter lim="800000"/>
              <a:headEnd/>
              <a:tailEnd/>
            </a:ln>
          </p:spPr>
        </p:pic>
        <p:sp>
          <p:nvSpPr>
            <p:cNvPr id="6" name="矩形 5"/>
            <p:cNvSpPr/>
            <p:nvPr/>
          </p:nvSpPr>
          <p:spPr>
            <a:xfrm>
              <a:off x="2555776" y="908720"/>
              <a:ext cx="612068" cy="3693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endParaRPr>
            </a:p>
          </p:txBody>
        </p:sp>
      </p:grpSp>
      <p:sp>
        <p:nvSpPr>
          <p:cNvPr id="5" name="TextBox 4"/>
          <p:cNvSpPr txBox="1"/>
          <p:nvPr/>
        </p:nvSpPr>
        <p:spPr>
          <a:xfrm>
            <a:off x="2594489" y="1326250"/>
            <a:ext cx="2375971" cy="338554"/>
          </a:xfrm>
          <a:prstGeom prst="rect">
            <a:avLst/>
          </a:prstGeom>
          <a:noFill/>
          <a:ln>
            <a:noFill/>
          </a:ln>
        </p:spPr>
        <p:txBody>
          <a:bodyPr wrap="none" rtlCol="0">
            <a:spAutoFit/>
          </a:bodyPr>
          <a:lstStyle/>
          <a:p>
            <a:pPr>
              <a:defRPr/>
            </a:pPr>
            <a:r>
              <a:rPr lang="zh-CN" altLang="en-US" sz="1600" kern="0" dirty="0" smtClean="0">
                <a:solidFill>
                  <a:schemeClr val="bg1">
                    <a:lumMod val="65000"/>
                  </a:schemeClr>
                </a:solidFill>
              </a:rPr>
              <a:t>女装 雪纺 连衣裙 包邮①</a:t>
            </a: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298" y="317501"/>
            <a:ext cx="1364659" cy="589752"/>
          </a:xfrm>
          <a:prstGeom prst="roundRect">
            <a:avLst/>
          </a:prstGeom>
          <a:solidFill>
            <a:schemeClr val="bg1">
              <a:lumMod val="95000"/>
            </a:schemeClr>
          </a:solidFill>
          <a:ln>
            <a:solidFill>
              <a:schemeClr val="bg1">
                <a:lumMod val="75000"/>
              </a:schemeClr>
            </a:solidFill>
          </a:ln>
          <a:effectLst/>
        </p:spPr>
      </p:pic>
      <p:sp>
        <p:nvSpPr>
          <p:cNvPr id="8" name="圆角矩形 7"/>
          <p:cNvSpPr/>
          <p:nvPr/>
        </p:nvSpPr>
        <p:spPr>
          <a:xfrm>
            <a:off x="539552" y="1543104"/>
            <a:ext cx="1364659" cy="589752"/>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kern="0" dirty="0" smtClean="0">
                <a:solidFill>
                  <a:schemeClr val="bg1">
                    <a:lumMod val="65000"/>
                  </a:schemeClr>
                </a:solidFill>
                <a:latin typeface="Trebuchet MS" pitchFamily="34" charset="0"/>
              </a:rPr>
              <a:t>P4P</a:t>
            </a:r>
            <a:endParaRPr lang="zh-CN" altLang="en-US" b="1" kern="0" dirty="0">
              <a:solidFill>
                <a:schemeClr val="bg1">
                  <a:lumMod val="65000"/>
                </a:schemeClr>
              </a:solidFill>
              <a:latin typeface="Trebuchet MS" pitchFamily="34" charset="0"/>
            </a:endParaRPr>
          </a:p>
        </p:txBody>
      </p:sp>
      <p:sp>
        <p:nvSpPr>
          <p:cNvPr id="10" name="圆角矩形 9"/>
          <p:cNvSpPr/>
          <p:nvPr/>
        </p:nvSpPr>
        <p:spPr>
          <a:xfrm>
            <a:off x="7344308" y="1111056"/>
            <a:ext cx="1364659" cy="589752"/>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kern="0" dirty="0" smtClean="0">
                <a:solidFill>
                  <a:schemeClr val="bg1">
                    <a:lumMod val="65000"/>
                  </a:schemeClr>
                </a:solidFill>
                <a:latin typeface="Trebuchet MS" pitchFamily="34" charset="0"/>
              </a:rPr>
              <a:t>QP</a:t>
            </a:r>
            <a:endParaRPr lang="zh-CN" altLang="en-US" b="1" kern="0" dirty="0">
              <a:solidFill>
                <a:schemeClr val="bg1">
                  <a:lumMod val="65000"/>
                </a:schemeClr>
              </a:solidFill>
              <a:latin typeface="Trebuchet MS" pitchFamily="34" charset="0"/>
            </a:endParaRPr>
          </a:p>
        </p:txBody>
      </p:sp>
      <p:sp>
        <p:nvSpPr>
          <p:cNvPr id="11" name="圆角矩形 10"/>
          <p:cNvSpPr/>
          <p:nvPr/>
        </p:nvSpPr>
        <p:spPr>
          <a:xfrm>
            <a:off x="1763688" y="2276872"/>
            <a:ext cx="5760640" cy="3456384"/>
          </a:xfrm>
          <a:prstGeom prst="roundRect">
            <a:avLst>
              <a:gd name="adj" fmla="val 13175"/>
            </a:avLst>
          </a:prstGeom>
          <a:solidFill>
            <a:schemeClr val="bg1">
              <a:lumMod val="95000"/>
            </a:schemeClr>
          </a:solidFill>
          <a:ln w="28575" cap="flat" cmpd="sng" algn="ctr">
            <a:solidFill>
              <a:schemeClr val="bg1">
                <a:lumMod val="75000"/>
              </a:schemeClr>
            </a:solidFill>
            <a:prstDash val="sysDot"/>
          </a:ln>
          <a:effectLst/>
        </p:spPr>
        <p:txBody>
          <a:bodyPr rtlCol="0" anchor="ctr"/>
          <a:lstStyle/>
          <a:p>
            <a:pPr algn="ctr">
              <a:defRPr/>
            </a:pPr>
            <a:endParaRPr lang="zh-CN" altLang="en-US" b="1" kern="0" dirty="0" smtClean="0">
              <a:solidFill>
                <a:schemeClr val="bg1">
                  <a:lumMod val="65000"/>
                </a:schemeClr>
              </a:solidFill>
              <a:ea typeface="微软雅黑"/>
            </a:endParaRPr>
          </a:p>
        </p:txBody>
      </p:sp>
      <p:grpSp>
        <p:nvGrpSpPr>
          <p:cNvPr id="66" name="组合 153"/>
          <p:cNvGrpSpPr/>
          <p:nvPr/>
        </p:nvGrpSpPr>
        <p:grpSpPr>
          <a:xfrm>
            <a:off x="3707904" y="3387298"/>
            <a:ext cx="1368152" cy="1368152"/>
            <a:chOff x="467544" y="2924944"/>
            <a:chExt cx="1368152" cy="1368152"/>
          </a:xfrm>
          <a:noFill/>
        </p:grpSpPr>
        <p:pic>
          <p:nvPicPr>
            <p:cNvPr id="67" name="Picture 3" descr="C:\Users\jianhao\Downloads\20110601125829306_easyicon_cn_256.png"/>
            <p:cNvPicPr>
              <a:picLocks noChangeAspect="1" noChangeArrowheads="1"/>
            </p:cNvPicPr>
            <p:nvPr/>
          </p:nvPicPr>
          <p:blipFill>
            <a:blip r:embed="rId4" cstate="print"/>
            <a:srcRect/>
            <a:stretch>
              <a:fillRect/>
            </a:stretch>
          </p:blipFill>
          <p:spPr bwMode="auto">
            <a:xfrm>
              <a:off x="467544" y="2924944"/>
              <a:ext cx="1368152" cy="1368152"/>
            </a:xfrm>
            <a:prstGeom prst="rect">
              <a:avLst/>
            </a:prstGeom>
            <a:grpFill/>
            <a:ln>
              <a:noFill/>
            </a:ln>
          </p:spPr>
        </p:pic>
        <p:sp>
          <p:nvSpPr>
            <p:cNvPr id="68" name="TextBox 67"/>
            <p:cNvSpPr txBox="1"/>
            <p:nvPr/>
          </p:nvSpPr>
          <p:spPr>
            <a:xfrm>
              <a:off x="611560" y="2924944"/>
              <a:ext cx="1120756" cy="369332"/>
            </a:xfrm>
            <a:prstGeom prst="rect">
              <a:avLst/>
            </a:prstGeom>
            <a:grpFill/>
            <a:ln>
              <a:noFill/>
            </a:ln>
          </p:spPr>
          <p:txBody>
            <a:bodyPr wrap="none" rtlCol="0">
              <a:spAutoFit/>
            </a:bodyPr>
            <a:lstStyle/>
            <a:p>
              <a:pPr>
                <a:defRPr/>
              </a:pPr>
              <a:r>
                <a:rPr lang="en-US" altLang="zh-CN" b="1" kern="0" dirty="0" err="1" smtClean="0">
                  <a:solidFill>
                    <a:schemeClr val="bg1">
                      <a:lumMod val="65000"/>
                    </a:schemeClr>
                  </a:solidFill>
                </a:rPr>
                <a:t>CMServer</a:t>
              </a:r>
              <a:endParaRPr lang="zh-CN" altLang="en-US" b="1" kern="0" dirty="0" smtClean="0">
                <a:solidFill>
                  <a:schemeClr val="bg1">
                    <a:lumMod val="65000"/>
                  </a:schemeClr>
                </a:solidFill>
              </a:endParaRPr>
            </a:p>
          </p:txBody>
        </p:sp>
      </p:grpSp>
      <p:sp>
        <p:nvSpPr>
          <p:cNvPr id="13" name="圆角矩形 12"/>
          <p:cNvSpPr/>
          <p:nvPr/>
        </p:nvSpPr>
        <p:spPr>
          <a:xfrm>
            <a:off x="5364088" y="3531314"/>
            <a:ext cx="1872208" cy="792088"/>
          </a:xfrm>
          <a:prstGeom prst="roundRect">
            <a:avLst/>
          </a:prstGeom>
          <a:noFill/>
          <a:ln w="25400">
            <a:solidFill>
              <a:schemeClr val="bg1">
                <a:lumMod val="75000"/>
              </a:schemeClr>
            </a:solidFill>
          </a:ln>
          <a:effectLst/>
        </p:spPr>
        <p:txBody>
          <a:bodyPr rtlCol="0" anchor="ctr"/>
          <a:lstStyle/>
          <a:p>
            <a:pPr algn="ctr"/>
            <a:r>
              <a:rPr lang="en-US" altLang="zh-CN" b="1" kern="0" dirty="0" smtClean="0">
                <a:solidFill>
                  <a:schemeClr val="bg1">
                    <a:lumMod val="65000"/>
                  </a:schemeClr>
                </a:solidFill>
              </a:rPr>
              <a:t>Merger</a:t>
            </a:r>
            <a:endParaRPr lang="zh-CN" altLang="en-US" b="1" kern="0" dirty="0">
              <a:solidFill>
                <a:schemeClr val="bg1">
                  <a:lumMod val="65000"/>
                </a:schemeClr>
              </a:solidFill>
            </a:endParaRPr>
          </a:p>
        </p:txBody>
      </p:sp>
      <p:sp>
        <p:nvSpPr>
          <p:cNvPr id="20" name="圆角矩形 19"/>
          <p:cNvSpPr/>
          <p:nvPr/>
        </p:nvSpPr>
        <p:spPr>
          <a:xfrm>
            <a:off x="3491880" y="2492896"/>
            <a:ext cx="2448272" cy="792088"/>
          </a:xfrm>
          <a:prstGeom prst="roundRect">
            <a:avLst/>
          </a:prstGeom>
          <a:noFill/>
          <a:ln w="25400">
            <a:solidFill>
              <a:schemeClr val="bg1">
                <a:lumMod val="75000"/>
              </a:schemeClr>
            </a:solidFill>
          </a:ln>
          <a:effectLst/>
        </p:spPr>
        <p:txBody>
          <a:bodyPr rtlCol="0" anchor="ctr"/>
          <a:lstStyle/>
          <a:p>
            <a:pPr algn="ctr"/>
            <a:r>
              <a:rPr lang="en-US" altLang="zh-CN" b="1" kern="0" dirty="0" smtClean="0">
                <a:solidFill>
                  <a:schemeClr val="bg1">
                    <a:lumMod val="65000"/>
                  </a:schemeClr>
                </a:solidFill>
              </a:rPr>
              <a:t>Blender</a:t>
            </a:r>
            <a:endParaRPr lang="zh-CN" altLang="en-US" b="1" kern="0" dirty="0">
              <a:solidFill>
                <a:schemeClr val="bg1">
                  <a:lumMod val="65000"/>
                </a:schemeClr>
              </a:solidFill>
            </a:endParaRPr>
          </a:p>
        </p:txBody>
      </p:sp>
      <p:grpSp>
        <p:nvGrpSpPr>
          <p:cNvPr id="26" name="组合 92"/>
          <p:cNvGrpSpPr/>
          <p:nvPr/>
        </p:nvGrpSpPr>
        <p:grpSpPr>
          <a:xfrm>
            <a:off x="4211960" y="4467418"/>
            <a:ext cx="3109665" cy="1013810"/>
            <a:chOff x="5652120" y="4896544"/>
            <a:chExt cx="3109665" cy="1013810"/>
          </a:xfrm>
          <a:noFill/>
        </p:grpSpPr>
        <p:sp>
          <p:nvSpPr>
            <p:cNvPr id="27" name="圆角矩形 26"/>
            <p:cNvSpPr/>
            <p:nvPr/>
          </p:nvSpPr>
          <p:spPr>
            <a:xfrm>
              <a:off x="5652120" y="5013176"/>
              <a:ext cx="3024336" cy="897178"/>
            </a:xfrm>
            <a:prstGeom prst="roundRect">
              <a:avLst/>
            </a:prstGeom>
            <a:grpFill/>
            <a:ln w="25400">
              <a:solidFill>
                <a:srgbClr val="00B0F0"/>
              </a:solidFill>
            </a:ln>
            <a:effectLst/>
          </p:spPr>
          <p:txBody>
            <a:bodyPr rtlCol="0" anchor="ctr"/>
            <a:lstStyle/>
            <a:p>
              <a:pPr algn="ctr"/>
              <a:endParaRPr lang="zh-CN" altLang="en-US" b="1" kern="0" dirty="0">
                <a:solidFill>
                  <a:schemeClr val="bg1">
                    <a:lumMod val="65000"/>
                  </a:schemeClr>
                </a:solidFill>
                <a:ea typeface="微软雅黑"/>
              </a:endParaRPr>
            </a:p>
          </p:txBody>
        </p:sp>
        <p:pic>
          <p:nvPicPr>
            <p:cNvPr id="28" name="Picture 3" descr="C:\Users\jianhao\Downloads\20110531113235533_easyicon_cn_32.png"/>
            <p:cNvPicPr>
              <a:picLocks noChangeAspect="1" noChangeArrowheads="1"/>
            </p:cNvPicPr>
            <p:nvPr/>
          </p:nvPicPr>
          <p:blipFill>
            <a:blip r:embed="rId5" cstate="print"/>
            <a:srcRect/>
            <a:stretch>
              <a:fillRect/>
            </a:stretch>
          </p:blipFill>
          <p:spPr bwMode="auto">
            <a:xfrm>
              <a:off x="5664122" y="5229200"/>
              <a:ext cx="504056" cy="504056"/>
            </a:xfrm>
            <a:prstGeom prst="rect">
              <a:avLst/>
            </a:prstGeom>
            <a:noFill/>
            <a:ln>
              <a:noFill/>
            </a:ln>
          </p:spPr>
        </p:pic>
        <p:pic>
          <p:nvPicPr>
            <p:cNvPr id="29" name="Picture 3" descr="C:\Users\jianhao\Downloads\20110531113235533_easyicon_cn_32.png"/>
            <p:cNvPicPr>
              <a:picLocks noChangeAspect="1" noChangeArrowheads="1"/>
            </p:cNvPicPr>
            <p:nvPr/>
          </p:nvPicPr>
          <p:blipFill>
            <a:blip r:embed="rId5" cstate="print"/>
            <a:srcRect/>
            <a:stretch>
              <a:fillRect/>
            </a:stretch>
          </p:blipFill>
          <p:spPr bwMode="auto">
            <a:xfrm>
              <a:off x="6162177" y="5229200"/>
              <a:ext cx="504056" cy="504056"/>
            </a:xfrm>
            <a:prstGeom prst="rect">
              <a:avLst/>
            </a:prstGeom>
            <a:noFill/>
            <a:ln>
              <a:noFill/>
            </a:ln>
          </p:spPr>
        </p:pic>
        <p:pic>
          <p:nvPicPr>
            <p:cNvPr id="30" name="Picture 3" descr="C:\Users\jianhao\Downloads\20110531113235533_easyicon_cn_32.png"/>
            <p:cNvPicPr>
              <a:picLocks noChangeAspect="1" noChangeArrowheads="1"/>
            </p:cNvPicPr>
            <p:nvPr/>
          </p:nvPicPr>
          <p:blipFill>
            <a:blip r:embed="rId5" cstate="print"/>
            <a:srcRect/>
            <a:stretch>
              <a:fillRect/>
            </a:stretch>
          </p:blipFill>
          <p:spPr bwMode="auto">
            <a:xfrm>
              <a:off x="6660232" y="5229200"/>
              <a:ext cx="504056" cy="504056"/>
            </a:xfrm>
            <a:prstGeom prst="rect">
              <a:avLst/>
            </a:prstGeom>
            <a:noFill/>
            <a:ln>
              <a:noFill/>
            </a:ln>
          </p:spPr>
        </p:pic>
        <p:pic>
          <p:nvPicPr>
            <p:cNvPr id="31" name="Picture 3" descr="C:\Users\jianhao\Downloads\20110531113235533_easyicon_cn_32.png"/>
            <p:cNvPicPr>
              <a:picLocks noChangeAspect="1" noChangeArrowheads="1"/>
            </p:cNvPicPr>
            <p:nvPr/>
          </p:nvPicPr>
          <p:blipFill>
            <a:blip r:embed="rId5" cstate="print"/>
            <a:srcRect/>
            <a:stretch>
              <a:fillRect/>
            </a:stretch>
          </p:blipFill>
          <p:spPr bwMode="auto">
            <a:xfrm>
              <a:off x="7158287" y="5229200"/>
              <a:ext cx="504056" cy="504056"/>
            </a:xfrm>
            <a:prstGeom prst="rect">
              <a:avLst/>
            </a:prstGeom>
            <a:noFill/>
            <a:ln>
              <a:noFill/>
            </a:ln>
          </p:spPr>
        </p:pic>
        <p:pic>
          <p:nvPicPr>
            <p:cNvPr id="32" name="Picture 3" descr="C:\Users\jianhao\Downloads\20110531113235533_easyicon_cn_32.png"/>
            <p:cNvPicPr>
              <a:picLocks noChangeAspect="1" noChangeArrowheads="1"/>
            </p:cNvPicPr>
            <p:nvPr/>
          </p:nvPicPr>
          <p:blipFill>
            <a:blip r:embed="rId5" cstate="print"/>
            <a:srcRect/>
            <a:stretch>
              <a:fillRect/>
            </a:stretch>
          </p:blipFill>
          <p:spPr bwMode="auto">
            <a:xfrm>
              <a:off x="7656342" y="5229200"/>
              <a:ext cx="504056" cy="504056"/>
            </a:xfrm>
            <a:prstGeom prst="rect">
              <a:avLst/>
            </a:prstGeom>
            <a:noFill/>
            <a:ln>
              <a:noFill/>
            </a:ln>
          </p:spPr>
        </p:pic>
        <p:pic>
          <p:nvPicPr>
            <p:cNvPr id="33" name="Picture 3" descr="C:\Users\jianhao\Downloads\20110531113235533_easyicon_cn_32.png"/>
            <p:cNvPicPr>
              <a:picLocks noChangeAspect="1" noChangeArrowheads="1"/>
            </p:cNvPicPr>
            <p:nvPr/>
          </p:nvPicPr>
          <p:blipFill>
            <a:blip r:embed="rId5" cstate="print"/>
            <a:srcRect/>
            <a:stretch>
              <a:fillRect/>
            </a:stretch>
          </p:blipFill>
          <p:spPr bwMode="auto">
            <a:xfrm>
              <a:off x="8154401" y="5229200"/>
              <a:ext cx="504056" cy="504056"/>
            </a:xfrm>
            <a:prstGeom prst="rect">
              <a:avLst/>
            </a:prstGeom>
            <a:noFill/>
            <a:ln>
              <a:noFill/>
            </a:ln>
          </p:spPr>
        </p:pic>
        <p:sp>
          <p:nvSpPr>
            <p:cNvPr id="40" name="TextBox 39"/>
            <p:cNvSpPr txBox="1"/>
            <p:nvPr/>
          </p:nvSpPr>
          <p:spPr>
            <a:xfrm>
              <a:off x="7740352" y="4896544"/>
              <a:ext cx="1021433" cy="369332"/>
            </a:xfrm>
            <a:prstGeom prst="rect">
              <a:avLst/>
            </a:prstGeom>
            <a:grpFill/>
            <a:ln>
              <a:noFill/>
            </a:ln>
          </p:spPr>
          <p:txBody>
            <a:bodyPr wrap="none" rtlCol="0">
              <a:spAutoFit/>
            </a:bodyPr>
            <a:lstStyle>
              <a:defPPr>
                <a:defRPr lang="zh-CN"/>
              </a:defPPr>
              <a:lvl1pPr>
                <a:defRPr b="1" kern="0"/>
              </a:lvl1pPr>
            </a:lstStyle>
            <a:p>
              <a:r>
                <a:rPr lang="en-US" altLang="zh-CN" dirty="0"/>
                <a:t>Searcher</a:t>
              </a:r>
              <a:endParaRPr lang="zh-CN" altLang="en-US" dirty="0"/>
            </a:p>
          </p:txBody>
        </p:sp>
      </p:grpSp>
      <p:sp>
        <p:nvSpPr>
          <p:cNvPr id="82" name="右箭头 81"/>
          <p:cNvSpPr/>
          <p:nvPr/>
        </p:nvSpPr>
        <p:spPr>
          <a:xfrm rot="5400000">
            <a:off x="2497081" y="4238081"/>
            <a:ext cx="504058" cy="386669"/>
          </a:xfrm>
          <a:prstGeom prst="rightArrow">
            <a:avLst>
              <a:gd name="adj1" fmla="val 50000"/>
              <a:gd name="adj2" fmla="val 39411"/>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vert="vert270" rtlCol="0" anchor="ctr"/>
          <a:lstStyle/>
          <a:p>
            <a:pPr algn="ctr">
              <a:defRPr/>
            </a:pPr>
            <a:r>
              <a:rPr lang="zh-CN" altLang="en-US" b="1" kern="0" dirty="0" smtClean="0">
                <a:solidFill>
                  <a:schemeClr val="bg1">
                    <a:lumMod val="65000"/>
                  </a:schemeClr>
                </a:solidFill>
                <a:ea typeface="微软雅黑"/>
              </a:rPr>
              <a:t>⑩</a:t>
            </a:r>
          </a:p>
        </p:txBody>
      </p:sp>
      <p:sp>
        <p:nvSpPr>
          <p:cNvPr id="83" name="右箭头 82"/>
          <p:cNvSpPr/>
          <p:nvPr/>
        </p:nvSpPr>
        <p:spPr>
          <a:xfrm rot="16200000">
            <a:off x="2785114" y="4238080"/>
            <a:ext cx="504057" cy="386669"/>
          </a:xfrm>
          <a:prstGeom prst="righ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vert="vert" rtlCol="0" anchor="ctr"/>
          <a:lstStyle/>
          <a:p>
            <a:pPr algn="ctr">
              <a:defRPr/>
            </a:pPr>
            <a:r>
              <a:rPr lang="zh-CN" altLang="en-US" b="1" kern="0" dirty="0" smtClean="0">
                <a:solidFill>
                  <a:schemeClr val="bg1">
                    <a:lumMod val="65000"/>
                  </a:schemeClr>
                </a:solidFill>
                <a:ea typeface="微软雅黑"/>
              </a:rPr>
              <a:t>⑾</a:t>
            </a:r>
          </a:p>
        </p:txBody>
      </p:sp>
      <p:sp>
        <p:nvSpPr>
          <p:cNvPr id="42" name="圆角矩形 41"/>
          <p:cNvSpPr/>
          <p:nvPr/>
        </p:nvSpPr>
        <p:spPr>
          <a:xfrm>
            <a:off x="1979712" y="2523202"/>
            <a:ext cx="1008112" cy="792088"/>
          </a:xfrm>
          <a:prstGeom prst="roundRect">
            <a:avLst/>
          </a:prstGeom>
          <a:noFill/>
          <a:ln w="25400">
            <a:solidFill>
              <a:schemeClr val="bg1">
                <a:lumMod val="75000"/>
              </a:schemeClr>
            </a:solidFill>
          </a:ln>
          <a:effectLst/>
        </p:spPr>
        <p:txBody>
          <a:bodyPr rtlCol="0" anchor="ctr"/>
          <a:lstStyle/>
          <a:p>
            <a:pPr algn="ctr">
              <a:defRPr/>
            </a:pPr>
            <a:r>
              <a:rPr lang="en-US" altLang="zh-CN" b="1" kern="0" dirty="0" err="1" smtClean="0">
                <a:solidFill>
                  <a:schemeClr val="bg1">
                    <a:lumMod val="65000"/>
                  </a:schemeClr>
                </a:solidFill>
              </a:rPr>
              <a:t>Redis</a:t>
            </a:r>
            <a:endParaRPr lang="zh-CN" altLang="en-US" b="1" kern="0" dirty="0">
              <a:solidFill>
                <a:schemeClr val="bg1">
                  <a:lumMod val="65000"/>
                </a:schemeClr>
              </a:solidFill>
            </a:endParaRPr>
          </a:p>
        </p:txBody>
      </p:sp>
      <p:sp>
        <p:nvSpPr>
          <p:cNvPr id="47" name="圆角矩形 46"/>
          <p:cNvSpPr/>
          <p:nvPr/>
        </p:nvSpPr>
        <p:spPr>
          <a:xfrm>
            <a:off x="1835696" y="3531314"/>
            <a:ext cx="1584176" cy="792088"/>
          </a:xfrm>
          <a:prstGeom prst="roundRect">
            <a:avLst/>
          </a:prstGeom>
          <a:noFill/>
          <a:ln w="25400">
            <a:solidFill>
              <a:schemeClr val="bg1">
                <a:lumMod val="75000"/>
              </a:schemeClr>
            </a:solidFill>
          </a:ln>
          <a:effectLst/>
        </p:spPr>
        <p:txBody>
          <a:bodyPr rtlCol="0" anchor="ctr"/>
          <a:lstStyle/>
          <a:p>
            <a:pPr algn="ctr"/>
            <a:r>
              <a:rPr lang="en-US" altLang="zh-CN" b="1" kern="0" dirty="0" smtClean="0">
                <a:solidFill>
                  <a:schemeClr val="bg1">
                    <a:lumMod val="65000"/>
                  </a:schemeClr>
                </a:solidFill>
              </a:rPr>
              <a:t>Merger</a:t>
            </a:r>
            <a:endParaRPr lang="zh-CN" altLang="en-US" b="1" kern="0" dirty="0">
              <a:solidFill>
                <a:schemeClr val="bg1">
                  <a:lumMod val="65000"/>
                </a:schemeClr>
              </a:solidFill>
            </a:endParaRPr>
          </a:p>
        </p:txBody>
      </p:sp>
      <p:grpSp>
        <p:nvGrpSpPr>
          <p:cNvPr id="52" name="组合 107"/>
          <p:cNvGrpSpPr/>
          <p:nvPr/>
        </p:nvGrpSpPr>
        <p:grpSpPr>
          <a:xfrm>
            <a:off x="2195736" y="4473116"/>
            <a:ext cx="1522220" cy="1008112"/>
            <a:chOff x="5652120" y="4896544"/>
            <a:chExt cx="1522220" cy="1008112"/>
          </a:xfrm>
          <a:noFill/>
        </p:grpSpPr>
        <p:sp>
          <p:nvSpPr>
            <p:cNvPr id="53" name="圆角矩形 52"/>
            <p:cNvSpPr/>
            <p:nvPr/>
          </p:nvSpPr>
          <p:spPr>
            <a:xfrm>
              <a:off x="5652120" y="5013176"/>
              <a:ext cx="1512168" cy="891480"/>
            </a:xfrm>
            <a:prstGeom prst="roundRect">
              <a:avLst/>
            </a:prstGeom>
            <a:grpFill/>
            <a:ln w="25400">
              <a:solidFill>
                <a:srgbClr val="00B0F0"/>
              </a:solidFill>
            </a:ln>
            <a:effectLst/>
          </p:spPr>
          <p:txBody>
            <a:bodyPr rtlCol="0" anchor="ctr"/>
            <a:lstStyle/>
            <a:p>
              <a:pPr algn="ctr"/>
              <a:endParaRPr lang="zh-CN" altLang="en-US" b="1" kern="0" dirty="0">
                <a:solidFill>
                  <a:schemeClr val="bg1">
                    <a:lumMod val="65000"/>
                  </a:schemeClr>
                </a:solidFill>
                <a:ea typeface="微软雅黑"/>
              </a:endParaRPr>
            </a:p>
          </p:txBody>
        </p:sp>
        <p:pic>
          <p:nvPicPr>
            <p:cNvPr id="54" name="Picture 3" descr="C:\Users\jianhao\Downloads\20110531113235533_easyicon_cn_32.png"/>
            <p:cNvPicPr>
              <a:picLocks noChangeAspect="1" noChangeArrowheads="1"/>
            </p:cNvPicPr>
            <p:nvPr/>
          </p:nvPicPr>
          <p:blipFill>
            <a:blip r:embed="rId5" cstate="print"/>
            <a:srcRect/>
            <a:stretch>
              <a:fillRect/>
            </a:stretch>
          </p:blipFill>
          <p:spPr bwMode="auto">
            <a:xfrm>
              <a:off x="5664122" y="5229200"/>
              <a:ext cx="504056" cy="504056"/>
            </a:xfrm>
            <a:prstGeom prst="rect">
              <a:avLst/>
            </a:prstGeom>
            <a:grpFill/>
            <a:ln>
              <a:noFill/>
            </a:ln>
          </p:spPr>
        </p:pic>
        <p:pic>
          <p:nvPicPr>
            <p:cNvPr id="55" name="Picture 3" descr="C:\Users\jianhao\Downloads\20110531113235533_easyicon_cn_32.png"/>
            <p:cNvPicPr>
              <a:picLocks noChangeAspect="1" noChangeArrowheads="1"/>
            </p:cNvPicPr>
            <p:nvPr/>
          </p:nvPicPr>
          <p:blipFill>
            <a:blip r:embed="rId5" cstate="print"/>
            <a:srcRect/>
            <a:stretch>
              <a:fillRect/>
            </a:stretch>
          </p:blipFill>
          <p:spPr bwMode="auto">
            <a:xfrm>
              <a:off x="6162177" y="5229200"/>
              <a:ext cx="504056" cy="504056"/>
            </a:xfrm>
            <a:prstGeom prst="rect">
              <a:avLst/>
            </a:prstGeom>
            <a:grpFill/>
            <a:ln>
              <a:noFill/>
            </a:ln>
          </p:spPr>
        </p:pic>
        <p:pic>
          <p:nvPicPr>
            <p:cNvPr id="56" name="Picture 3" descr="C:\Users\jianhao\Downloads\20110531113235533_easyicon_cn_32.png"/>
            <p:cNvPicPr>
              <a:picLocks noChangeAspect="1" noChangeArrowheads="1"/>
            </p:cNvPicPr>
            <p:nvPr/>
          </p:nvPicPr>
          <p:blipFill>
            <a:blip r:embed="rId5" cstate="print"/>
            <a:srcRect/>
            <a:stretch>
              <a:fillRect/>
            </a:stretch>
          </p:blipFill>
          <p:spPr bwMode="auto">
            <a:xfrm>
              <a:off x="6660232" y="5229200"/>
              <a:ext cx="504056" cy="504056"/>
            </a:xfrm>
            <a:prstGeom prst="rect">
              <a:avLst/>
            </a:prstGeom>
            <a:grpFill/>
            <a:ln>
              <a:noFill/>
            </a:ln>
          </p:spPr>
        </p:pic>
        <p:sp>
          <p:nvSpPr>
            <p:cNvPr id="60" name="TextBox 59"/>
            <p:cNvSpPr txBox="1"/>
            <p:nvPr/>
          </p:nvSpPr>
          <p:spPr>
            <a:xfrm>
              <a:off x="6156176" y="4896544"/>
              <a:ext cx="1018164" cy="369332"/>
            </a:xfrm>
            <a:prstGeom prst="rect">
              <a:avLst/>
            </a:prstGeom>
            <a:grpFill/>
            <a:ln>
              <a:noFill/>
            </a:ln>
          </p:spPr>
          <p:txBody>
            <a:bodyPr wrap="none" rtlCol="0">
              <a:spAutoFit/>
            </a:bodyPr>
            <a:lstStyle/>
            <a:p>
              <a:pPr>
                <a:defRPr/>
              </a:pPr>
              <a:r>
                <a:rPr lang="en-US" altLang="zh-CN" b="1" kern="0" dirty="0" smtClean="0"/>
                <a:t>Searcher</a:t>
              </a:r>
              <a:endParaRPr lang="zh-CN" altLang="en-US" b="1" kern="0" dirty="0" smtClean="0"/>
            </a:p>
          </p:txBody>
        </p:sp>
      </p:grpSp>
      <p:grpSp>
        <p:nvGrpSpPr>
          <p:cNvPr id="61" name="组合 144"/>
          <p:cNvGrpSpPr/>
          <p:nvPr/>
        </p:nvGrpSpPr>
        <p:grpSpPr>
          <a:xfrm>
            <a:off x="935596" y="4509120"/>
            <a:ext cx="1178464" cy="864096"/>
            <a:chOff x="4139952" y="2780928"/>
            <a:chExt cx="1178464" cy="864096"/>
          </a:xfrm>
          <a:solidFill>
            <a:schemeClr val="bg1">
              <a:lumMod val="95000"/>
            </a:schemeClr>
          </a:solidFill>
        </p:grpSpPr>
        <p:pic>
          <p:nvPicPr>
            <p:cNvPr id="64" name="Picture 3" descr="C:\Users\jianhao\Downloads\20110531113235533_easyicon_cn_32.png"/>
            <p:cNvPicPr>
              <a:picLocks noChangeAspect="1" noChangeArrowheads="1"/>
            </p:cNvPicPr>
            <p:nvPr/>
          </p:nvPicPr>
          <p:blipFill>
            <a:blip r:embed="rId5" cstate="print"/>
            <a:srcRect/>
            <a:stretch>
              <a:fillRect/>
            </a:stretch>
          </p:blipFill>
          <p:spPr bwMode="auto">
            <a:xfrm>
              <a:off x="4139952" y="3068960"/>
              <a:ext cx="504056" cy="504056"/>
            </a:xfrm>
            <a:prstGeom prst="rect">
              <a:avLst/>
            </a:prstGeom>
            <a:noFill/>
            <a:ln>
              <a:noFill/>
            </a:ln>
          </p:spPr>
        </p:pic>
        <p:pic>
          <p:nvPicPr>
            <p:cNvPr id="65" name="Picture 3" descr="C:\Users\jianhao\Downloads\20110531113235533_easyicon_cn_32.png"/>
            <p:cNvPicPr>
              <a:picLocks noChangeAspect="1" noChangeArrowheads="1"/>
            </p:cNvPicPr>
            <p:nvPr/>
          </p:nvPicPr>
          <p:blipFill>
            <a:blip r:embed="rId5" cstate="print"/>
            <a:srcRect/>
            <a:stretch>
              <a:fillRect/>
            </a:stretch>
          </p:blipFill>
          <p:spPr bwMode="auto">
            <a:xfrm>
              <a:off x="4596003" y="3068960"/>
              <a:ext cx="504056" cy="504056"/>
            </a:xfrm>
            <a:prstGeom prst="rect">
              <a:avLst/>
            </a:prstGeom>
            <a:grpFill/>
            <a:ln>
              <a:noFill/>
            </a:ln>
          </p:spPr>
        </p:pic>
        <p:sp>
          <p:nvSpPr>
            <p:cNvPr id="62" name="圆角矩形 61"/>
            <p:cNvSpPr/>
            <p:nvPr/>
          </p:nvSpPr>
          <p:spPr>
            <a:xfrm>
              <a:off x="4139952" y="2852936"/>
              <a:ext cx="1008112" cy="792088"/>
            </a:xfrm>
            <a:prstGeom prst="roundRect">
              <a:avLst/>
            </a:prstGeom>
            <a:solidFill>
              <a:schemeClr val="bg1">
                <a:lumMod val="95000"/>
                <a:alpha val="83000"/>
              </a:schemeClr>
            </a:solidFill>
            <a:ln w="25400">
              <a:solidFill>
                <a:schemeClr val="bg1">
                  <a:lumMod val="75000"/>
                </a:schemeClr>
              </a:solidFill>
            </a:ln>
            <a:effectLst/>
          </p:spPr>
          <p:txBody>
            <a:bodyPr rtlCol="0" anchor="ctr"/>
            <a:lstStyle/>
            <a:p>
              <a:pPr algn="ctr"/>
              <a:endParaRPr lang="zh-CN" altLang="en-US" b="1" kern="0" dirty="0">
                <a:solidFill>
                  <a:schemeClr val="bg1">
                    <a:lumMod val="65000"/>
                  </a:schemeClr>
                </a:solidFill>
                <a:ea typeface="微软雅黑"/>
              </a:endParaRPr>
            </a:p>
          </p:txBody>
        </p:sp>
        <p:sp>
          <p:nvSpPr>
            <p:cNvPr id="63" name="TextBox 62"/>
            <p:cNvSpPr txBox="1"/>
            <p:nvPr/>
          </p:nvSpPr>
          <p:spPr>
            <a:xfrm>
              <a:off x="4139952" y="2780928"/>
              <a:ext cx="1178464" cy="369332"/>
            </a:xfrm>
            <a:prstGeom prst="rect">
              <a:avLst/>
            </a:prstGeom>
            <a:noFill/>
            <a:ln>
              <a:noFill/>
            </a:ln>
          </p:spPr>
          <p:txBody>
            <a:bodyPr wrap="none" rtlCol="0">
              <a:spAutoFit/>
            </a:bodyPr>
            <a:lstStyle/>
            <a:p>
              <a:pPr>
                <a:defRPr/>
              </a:pPr>
              <a:r>
                <a:rPr lang="en-US" altLang="zh-CN" b="1" kern="0" dirty="0" err="1" smtClean="0">
                  <a:solidFill>
                    <a:schemeClr val="bg1">
                      <a:lumMod val="65000"/>
                    </a:schemeClr>
                  </a:solidFill>
                </a:rPr>
                <a:t>MidServer</a:t>
              </a:r>
              <a:endParaRPr lang="zh-CN" altLang="en-US" b="1" kern="0" dirty="0" smtClean="0">
                <a:solidFill>
                  <a:schemeClr val="bg1">
                    <a:lumMod val="65000"/>
                  </a:schemeClr>
                </a:solidFill>
              </a:endParaRPr>
            </a:p>
          </p:txBody>
        </p:sp>
      </p:grpSp>
      <p:sp>
        <p:nvSpPr>
          <p:cNvPr id="69" name="左箭头 68"/>
          <p:cNvSpPr/>
          <p:nvPr/>
        </p:nvSpPr>
        <p:spPr>
          <a:xfrm>
            <a:off x="2915816" y="2595210"/>
            <a:ext cx="576064" cy="371870"/>
          </a:xfrm>
          <a:prstGeom prst="lef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r>
              <a:rPr lang="zh-CN" altLang="en-US" b="1" kern="0" dirty="0" smtClean="0">
                <a:solidFill>
                  <a:schemeClr val="bg1">
                    <a:lumMod val="65000"/>
                  </a:schemeClr>
                </a:solidFill>
                <a:ea typeface="微软雅黑"/>
              </a:rPr>
              <a:t>⑦</a:t>
            </a:r>
          </a:p>
        </p:txBody>
      </p:sp>
      <p:sp>
        <p:nvSpPr>
          <p:cNvPr id="71" name="圆角矩形 70"/>
          <p:cNvSpPr/>
          <p:nvPr/>
        </p:nvSpPr>
        <p:spPr>
          <a:xfrm>
            <a:off x="6372200" y="2523202"/>
            <a:ext cx="1008112" cy="792088"/>
          </a:xfrm>
          <a:prstGeom prst="roundRect">
            <a:avLst/>
          </a:prstGeom>
          <a:noFill/>
          <a:ln w="25400">
            <a:solidFill>
              <a:schemeClr val="bg1">
                <a:lumMod val="75000"/>
              </a:schemeClr>
            </a:solidFill>
          </a:ln>
          <a:effectLst/>
        </p:spPr>
        <p:txBody>
          <a:bodyPr rtlCol="0" anchor="ctr"/>
          <a:lstStyle/>
          <a:p>
            <a:pPr algn="ctr"/>
            <a:r>
              <a:rPr lang="en-US" altLang="zh-CN" b="1" kern="0" dirty="0" smtClean="0">
                <a:solidFill>
                  <a:schemeClr val="bg1">
                    <a:lumMod val="65000"/>
                  </a:schemeClr>
                </a:solidFill>
              </a:rPr>
              <a:t>Cache</a:t>
            </a:r>
            <a:endParaRPr lang="zh-CN" altLang="en-US" b="1" kern="0" dirty="0">
              <a:solidFill>
                <a:schemeClr val="bg1">
                  <a:lumMod val="65000"/>
                </a:schemeClr>
              </a:solidFill>
            </a:endParaRPr>
          </a:p>
        </p:txBody>
      </p:sp>
      <p:sp>
        <p:nvSpPr>
          <p:cNvPr id="75" name="右箭头 74"/>
          <p:cNvSpPr/>
          <p:nvPr/>
        </p:nvSpPr>
        <p:spPr>
          <a:xfrm>
            <a:off x="2960154" y="2824706"/>
            <a:ext cx="594453" cy="386669"/>
          </a:xfrm>
          <a:prstGeom prst="righ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r>
              <a:rPr lang="zh-CN" altLang="en-US" b="1" kern="0" dirty="0" smtClean="0">
                <a:solidFill>
                  <a:schemeClr val="bg1">
                    <a:lumMod val="65000"/>
                  </a:schemeClr>
                </a:solidFill>
                <a:ea typeface="微软雅黑"/>
              </a:rPr>
              <a:t>⑧</a:t>
            </a:r>
          </a:p>
        </p:txBody>
      </p:sp>
      <p:sp>
        <p:nvSpPr>
          <p:cNvPr id="76" name="左箭头 75"/>
          <p:cNvSpPr/>
          <p:nvPr/>
        </p:nvSpPr>
        <p:spPr>
          <a:xfrm rot="20534435">
            <a:off x="2812645" y="3191978"/>
            <a:ext cx="666007" cy="371870"/>
          </a:xfrm>
          <a:prstGeom prst="lef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r>
              <a:rPr lang="zh-CN" altLang="en-US" b="1" kern="0" dirty="0" smtClean="0">
                <a:solidFill>
                  <a:schemeClr val="bg1">
                    <a:lumMod val="65000"/>
                  </a:schemeClr>
                </a:solidFill>
                <a:ea typeface="微软雅黑"/>
              </a:rPr>
              <a:t>⑨</a:t>
            </a:r>
          </a:p>
        </p:txBody>
      </p:sp>
      <p:sp>
        <p:nvSpPr>
          <p:cNvPr id="77" name="左箭头 76"/>
          <p:cNvSpPr/>
          <p:nvPr/>
        </p:nvSpPr>
        <p:spPr>
          <a:xfrm rot="12305005">
            <a:off x="5195484" y="3222904"/>
            <a:ext cx="666007" cy="371870"/>
          </a:xfrm>
          <a:prstGeom prst="lef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vert="vert" rtlCol="0" anchor="ctr"/>
          <a:lstStyle/>
          <a:p>
            <a:pPr algn="ctr">
              <a:defRPr/>
            </a:pPr>
            <a:r>
              <a:rPr lang="zh-CN" altLang="en-US" b="1" kern="0" dirty="0" smtClean="0">
                <a:solidFill>
                  <a:schemeClr val="bg1">
                    <a:lumMod val="65000"/>
                  </a:schemeClr>
                </a:solidFill>
                <a:ea typeface="微软雅黑"/>
              </a:rPr>
              <a:t>⑨</a:t>
            </a:r>
          </a:p>
        </p:txBody>
      </p:sp>
      <p:sp>
        <p:nvSpPr>
          <p:cNvPr id="78" name="右箭头 77"/>
          <p:cNvSpPr/>
          <p:nvPr/>
        </p:nvSpPr>
        <p:spPr>
          <a:xfrm rot="20551513">
            <a:off x="3313621" y="3285985"/>
            <a:ext cx="879365" cy="386669"/>
          </a:xfrm>
          <a:prstGeom prst="righ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r>
              <a:rPr lang="zh-CN" altLang="en-US" b="1" kern="0" dirty="0" smtClean="0">
                <a:solidFill>
                  <a:schemeClr val="bg1">
                    <a:lumMod val="65000"/>
                  </a:schemeClr>
                </a:solidFill>
                <a:ea typeface="微软雅黑"/>
              </a:rPr>
              <a:t>⑿</a:t>
            </a:r>
          </a:p>
        </p:txBody>
      </p:sp>
      <p:sp>
        <p:nvSpPr>
          <p:cNvPr id="79" name="左箭头 78"/>
          <p:cNvSpPr/>
          <p:nvPr/>
        </p:nvSpPr>
        <p:spPr>
          <a:xfrm rot="1379937">
            <a:off x="4758212" y="3306181"/>
            <a:ext cx="766221" cy="371870"/>
          </a:xfrm>
          <a:prstGeom prst="lef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r>
              <a:rPr lang="zh-CN" altLang="en-US" b="1" kern="0" dirty="0" smtClean="0">
                <a:solidFill>
                  <a:schemeClr val="bg1">
                    <a:lumMod val="65000"/>
                  </a:schemeClr>
                </a:solidFill>
                <a:ea typeface="微软雅黑"/>
              </a:rPr>
              <a:t>⑿</a:t>
            </a:r>
          </a:p>
        </p:txBody>
      </p:sp>
      <p:sp>
        <p:nvSpPr>
          <p:cNvPr id="80" name="左箭头 79"/>
          <p:cNvSpPr/>
          <p:nvPr/>
        </p:nvSpPr>
        <p:spPr>
          <a:xfrm>
            <a:off x="5868144" y="2955250"/>
            <a:ext cx="576064" cy="371870"/>
          </a:xfrm>
          <a:prstGeom prst="lef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r>
              <a:rPr lang="zh-CN" altLang="en-US" b="1" kern="0" dirty="0" smtClean="0">
                <a:solidFill>
                  <a:schemeClr val="bg1">
                    <a:lumMod val="65000"/>
                  </a:schemeClr>
                </a:solidFill>
                <a:ea typeface="微软雅黑"/>
              </a:rPr>
              <a:t>⑥</a:t>
            </a:r>
          </a:p>
        </p:txBody>
      </p:sp>
      <p:sp>
        <p:nvSpPr>
          <p:cNvPr id="81" name="右箭头 80"/>
          <p:cNvSpPr/>
          <p:nvPr/>
        </p:nvSpPr>
        <p:spPr>
          <a:xfrm>
            <a:off x="5868144" y="2667218"/>
            <a:ext cx="594453" cy="386669"/>
          </a:xfrm>
          <a:prstGeom prst="righ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r>
              <a:rPr lang="zh-CN" altLang="en-US" b="1" kern="0" dirty="0" smtClean="0">
                <a:solidFill>
                  <a:schemeClr val="bg1">
                    <a:lumMod val="65000"/>
                  </a:schemeClr>
                </a:solidFill>
                <a:ea typeface="微软雅黑"/>
              </a:rPr>
              <a:t>⑤</a:t>
            </a:r>
          </a:p>
        </p:txBody>
      </p:sp>
      <p:sp>
        <p:nvSpPr>
          <p:cNvPr id="84" name="右箭头 83"/>
          <p:cNvSpPr/>
          <p:nvPr/>
        </p:nvSpPr>
        <p:spPr>
          <a:xfrm rot="5400000">
            <a:off x="5593425" y="4310089"/>
            <a:ext cx="504058" cy="386669"/>
          </a:xfrm>
          <a:prstGeom prst="righ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vert="vert270" rtlCol="0" anchor="ctr"/>
          <a:lstStyle/>
          <a:p>
            <a:pPr algn="ctr">
              <a:defRPr/>
            </a:pPr>
            <a:r>
              <a:rPr lang="zh-CN" altLang="en-US" b="1" kern="0" dirty="0" smtClean="0">
                <a:solidFill>
                  <a:schemeClr val="bg1">
                    <a:lumMod val="65000"/>
                  </a:schemeClr>
                </a:solidFill>
                <a:ea typeface="微软雅黑"/>
              </a:rPr>
              <a:t>⑩</a:t>
            </a:r>
          </a:p>
        </p:txBody>
      </p:sp>
      <p:sp>
        <p:nvSpPr>
          <p:cNvPr id="85" name="右箭头 84"/>
          <p:cNvSpPr/>
          <p:nvPr/>
        </p:nvSpPr>
        <p:spPr>
          <a:xfrm rot="16200000">
            <a:off x="5881458" y="4310088"/>
            <a:ext cx="504057" cy="386669"/>
          </a:xfrm>
          <a:prstGeom prst="righ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vert="vert" rtlCol="0" anchor="ctr"/>
          <a:lstStyle/>
          <a:p>
            <a:pPr algn="ctr">
              <a:defRPr/>
            </a:pPr>
            <a:r>
              <a:rPr lang="zh-CN" altLang="en-US" b="1" kern="0" dirty="0" smtClean="0">
                <a:solidFill>
                  <a:schemeClr val="bg1">
                    <a:lumMod val="65000"/>
                  </a:schemeClr>
                </a:solidFill>
                <a:ea typeface="微软雅黑"/>
              </a:rPr>
              <a:t>⑾</a:t>
            </a:r>
          </a:p>
        </p:txBody>
      </p:sp>
      <p:sp>
        <p:nvSpPr>
          <p:cNvPr id="9" name="椭圆 8"/>
          <p:cNvSpPr/>
          <p:nvPr/>
        </p:nvSpPr>
        <p:spPr>
          <a:xfrm>
            <a:off x="2843808" y="1839781"/>
            <a:ext cx="3624402" cy="257071"/>
          </a:xfrm>
          <a:prstGeom prst="ellipse">
            <a:avLst/>
          </a:prstGeom>
          <a:solidFill>
            <a:schemeClr val="bg1">
              <a:lumMod val="9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lumMod val="65000"/>
                  </a:schemeClr>
                </a:solidFill>
                <a:latin typeface="微软雅黑" pitchFamily="34" charset="-122"/>
                <a:ea typeface="微软雅黑" pitchFamily="34" charset="-122"/>
              </a:rPr>
              <a:t>LB</a:t>
            </a:r>
            <a:endParaRPr lang="zh-CN" altLang="en-US" dirty="0">
              <a:solidFill>
                <a:schemeClr val="bg1">
                  <a:lumMod val="65000"/>
                </a:schemeClr>
              </a:solidFill>
              <a:latin typeface="微软雅黑" pitchFamily="34" charset="-122"/>
              <a:ea typeface="微软雅黑" pitchFamily="34" charset="-122"/>
            </a:endParaRPr>
          </a:p>
        </p:txBody>
      </p:sp>
      <p:sp>
        <p:nvSpPr>
          <p:cNvPr id="90" name="右箭头 89"/>
          <p:cNvSpPr/>
          <p:nvPr/>
        </p:nvSpPr>
        <p:spPr>
          <a:xfrm>
            <a:off x="6714241" y="1193086"/>
            <a:ext cx="810087" cy="386669"/>
          </a:xfrm>
          <a:prstGeom prst="righ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r>
              <a:rPr lang="zh-CN" altLang="en-US" b="1" kern="0" dirty="0" smtClean="0">
                <a:solidFill>
                  <a:schemeClr val="bg1">
                    <a:lumMod val="65000"/>
                  </a:schemeClr>
                </a:solidFill>
                <a:ea typeface="微软雅黑"/>
              </a:rPr>
              <a:t>②</a:t>
            </a:r>
          </a:p>
        </p:txBody>
      </p:sp>
      <p:sp>
        <p:nvSpPr>
          <p:cNvPr id="91" name="左箭头 90"/>
          <p:cNvSpPr/>
          <p:nvPr/>
        </p:nvSpPr>
        <p:spPr>
          <a:xfrm rot="21582922">
            <a:off x="6786843" y="1466705"/>
            <a:ext cx="742715" cy="371870"/>
          </a:xfrm>
          <a:prstGeom prst="lef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r>
              <a:rPr lang="zh-CN" altLang="en-US" b="1" kern="0" dirty="0" smtClean="0">
                <a:solidFill>
                  <a:schemeClr val="bg1">
                    <a:lumMod val="65000"/>
                  </a:schemeClr>
                </a:solidFill>
                <a:ea typeface="微软雅黑"/>
              </a:rPr>
              <a:t>③</a:t>
            </a:r>
          </a:p>
        </p:txBody>
      </p:sp>
      <p:sp>
        <p:nvSpPr>
          <p:cNvPr id="92" name="右箭头 91"/>
          <p:cNvSpPr/>
          <p:nvPr/>
        </p:nvSpPr>
        <p:spPr>
          <a:xfrm rot="5400000">
            <a:off x="4045254" y="1867514"/>
            <a:ext cx="936104" cy="386669"/>
          </a:xfrm>
          <a:prstGeom prst="righ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vert="vert270" rtlCol="0" anchor="ctr"/>
          <a:lstStyle/>
          <a:p>
            <a:pPr algn="ctr">
              <a:defRPr/>
            </a:pPr>
            <a:r>
              <a:rPr lang="zh-CN" altLang="en-US" b="1" kern="0" dirty="0" smtClean="0">
                <a:solidFill>
                  <a:schemeClr val="bg1">
                    <a:lumMod val="65000"/>
                  </a:schemeClr>
                </a:solidFill>
                <a:ea typeface="微软雅黑"/>
              </a:rPr>
              <a:t>④</a:t>
            </a:r>
          </a:p>
        </p:txBody>
      </p:sp>
      <p:sp>
        <p:nvSpPr>
          <p:cNvPr id="2048" name="圆角矩形 2047"/>
          <p:cNvSpPr/>
          <p:nvPr/>
        </p:nvSpPr>
        <p:spPr>
          <a:xfrm>
            <a:off x="541298" y="317501"/>
            <a:ext cx="1362913" cy="589752"/>
          </a:xfrm>
          <a:prstGeom prst="roundRect">
            <a:avLst/>
          </a:prstGeom>
          <a:solidFill>
            <a:schemeClr val="bg1">
              <a:lumMod val="85000"/>
              <a:alpha val="91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右箭头 92"/>
          <p:cNvSpPr/>
          <p:nvPr/>
        </p:nvSpPr>
        <p:spPr>
          <a:xfrm rot="16200000">
            <a:off x="5125375" y="1795505"/>
            <a:ext cx="936104" cy="386669"/>
          </a:xfrm>
          <a:prstGeom prst="righ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vert="vert" rtlCol="0" anchor="ctr"/>
          <a:lstStyle/>
          <a:p>
            <a:pPr algn="ctr">
              <a:defRPr/>
            </a:pPr>
            <a:r>
              <a:rPr lang="zh-CN" altLang="en-US" b="1" kern="0" dirty="0" smtClean="0">
                <a:solidFill>
                  <a:schemeClr val="bg1">
                    <a:lumMod val="65000"/>
                  </a:schemeClr>
                </a:solidFill>
                <a:ea typeface="微软雅黑"/>
              </a:rPr>
              <a:t>⒀</a:t>
            </a:r>
          </a:p>
        </p:txBody>
      </p:sp>
      <p:sp>
        <p:nvSpPr>
          <p:cNvPr id="94" name="左箭头 93"/>
          <p:cNvSpPr/>
          <p:nvPr/>
        </p:nvSpPr>
        <p:spPr>
          <a:xfrm rot="12614681">
            <a:off x="1686217" y="692438"/>
            <a:ext cx="1243147" cy="371870"/>
          </a:xfrm>
          <a:prstGeom prst="lef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vert="vert" rtlCol="0" anchor="ctr"/>
          <a:lstStyle/>
          <a:p>
            <a:pPr algn="ctr">
              <a:defRPr/>
            </a:pPr>
            <a:r>
              <a:rPr lang="zh-CN" altLang="en-US" b="1" kern="0" dirty="0" smtClean="0">
                <a:solidFill>
                  <a:schemeClr val="bg1">
                    <a:lumMod val="65000"/>
                  </a:schemeClr>
                </a:solidFill>
                <a:ea typeface="微软雅黑"/>
              </a:rPr>
              <a:t>⒀</a:t>
            </a:r>
            <a:endParaRPr lang="zh-CN" altLang="en-US" b="1" kern="0" dirty="0">
              <a:solidFill>
                <a:schemeClr val="bg1">
                  <a:lumMod val="65000"/>
                </a:schemeClr>
              </a:solidFill>
              <a:ea typeface="微软雅黑"/>
            </a:endParaRPr>
          </a:p>
        </p:txBody>
      </p:sp>
      <p:sp>
        <p:nvSpPr>
          <p:cNvPr id="95" name="左箭头 94"/>
          <p:cNvSpPr/>
          <p:nvPr/>
        </p:nvSpPr>
        <p:spPr>
          <a:xfrm rot="1689613">
            <a:off x="1604962" y="848463"/>
            <a:ext cx="1122857" cy="371870"/>
          </a:xfrm>
          <a:prstGeom prst="lef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r>
              <a:rPr lang="zh-CN" altLang="en-US" b="1" kern="0" dirty="0" smtClean="0">
                <a:solidFill>
                  <a:schemeClr val="bg1">
                    <a:lumMod val="65000"/>
                  </a:schemeClr>
                </a:solidFill>
                <a:ea typeface="微软雅黑"/>
              </a:rPr>
              <a:t>④</a:t>
            </a:r>
          </a:p>
        </p:txBody>
      </p:sp>
      <p:sp>
        <p:nvSpPr>
          <p:cNvPr id="96" name="右箭头 95"/>
          <p:cNvSpPr/>
          <p:nvPr/>
        </p:nvSpPr>
        <p:spPr>
          <a:xfrm rot="20860365">
            <a:off x="1598587" y="1453136"/>
            <a:ext cx="1341640" cy="386669"/>
          </a:xfrm>
          <a:prstGeom prst="righ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r>
              <a:rPr lang="zh-CN" altLang="en-US" b="1" kern="0" dirty="0" smtClean="0">
                <a:solidFill>
                  <a:schemeClr val="bg1">
                    <a:lumMod val="65000"/>
                  </a:schemeClr>
                </a:solidFill>
                <a:ea typeface="微软雅黑"/>
              </a:rPr>
              <a:t>⒀</a:t>
            </a:r>
            <a:endParaRPr lang="zh-CN" altLang="en-US" b="1" kern="0" dirty="0">
              <a:solidFill>
                <a:schemeClr val="bg1">
                  <a:lumMod val="65000"/>
                </a:schemeClr>
              </a:solidFill>
              <a:ea typeface="微软雅黑"/>
            </a:endParaRPr>
          </a:p>
        </p:txBody>
      </p:sp>
      <p:sp>
        <p:nvSpPr>
          <p:cNvPr id="97" name="左箭头 96"/>
          <p:cNvSpPr/>
          <p:nvPr/>
        </p:nvSpPr>
        <p:spPr>
          <a:xfrm rot="20843287">
            <a:off x="1652141" y="1725790"/>
            <a:ext cx="1230061" cy="371870"/>
          </a:xfrm>
          <a:prstGeom prst="lef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r>
              <a:rPr lang="zh-CN" altLang="en-US" b="1" kern="0" dirty="0" smtClean="0">
                <a:solidFill>
                  <a:schemeClr val="bg1">
                    <a:lumMod val="65000"/>
                  </a:schemeClr>
                </a:solidFill>
                <a:ea typeface="微软雅黑"/>
              </a:rPr>
              <a:t>④</a:t>
            </a:r>
          </a:p>
        </p:txBody>
      </p:sp>
      <p:sp>
        <p:nvSpPr>
          <p:cNvPr id="2049" name="矩形 2048"/>
          <p:cNvSpPr/>
          <p:nvPr/>
        </p:nvSpPr>
        <p:spPr>
          <a:xfrm>
            <a:off x="0" y="810000"/>
            <a:ext cx="9142413" cy="1027980"/>
          </a:xfrm>
          <a:prstGeom prst="rect">
            <a:avLst/>
          </a:prstGeom>
          <a:gradFill flip="none" rotWithShape="1">
            <a:gsLst>
              <a:gs pos="50000">
                <a:schemeClr val="bg1">
                  <a:lumMod val="85000"/>
                </a:schemeClr>
              </a:gs>
              <a:gs pos="100000">
                <a:schemeClr val="bg1">
                  <a:lumMod val="85000"/>
                </a:schemeClr>
              </a:gs>
              <a:gs pos="0">
                <a:schemeClr val="bg1">
                  <a:lumMod val="85000"/>
                </a:schemeClr>
              </a:gs>
            </a:gsLst>
            <a:lin ang="5400000" scaled="0"/>
            <a:tileRect/>
          </a:gradFill>
          <a:ln w="3810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微软雅黑" pitchFamily="34" charset="-122"/>
                <a:ea typeface="微软雅黑" pitchFamily="34" charset="-122"/>
              </a:rPr>
              <a:t>1. TB</a:t>
            </a:r>
            <a:r>
              <a:rPr lang="zh-CN" altLang="en-US" sz="2000" b="1" dirty="0">
                <a:solidFill>
                  <a:schemeClr val="bg1"/>
                </a:solidFill>
                <a:latin typeface="微软雅黑" pitchFamily="34" charset="-122"/>
                <a:ea typeface="微软雅黑" pitchFamily="34" charset="-122"/>
              </a:rPr>
              <a:t>商品搜索特点</a:t>
            </a:r>
            <a:r>
              <a:rPr lang="en-US" altLang="zh-CN" sz="2000" b="1" dirty="0">
                <a:solidFill>
                  <a:schemeClr val="bg1"/>
                </a:solidFill>
                <a:latin typeface="微软雅黑" pitchFamily="34" charset="-122"/>
                <a:ea typeface="微软雅黑" pitchFamily="34" charset="-122"/>
              </a:rPr>
              <a:t> </a:t>
            </a:r>
            <a:endParaRPr lang="zh-CN" altLang="en-US" sz="2000" b="1" dirty="0">
              <a:solidFill>
                <a:schemeClr val="bg1"/>
              </a:solidFill>
              <a:latin typeface="微软雅黑" pitchFamily="34" charset="-122"/>
              <a:ea typeface="微软雅黑" pitchFamily="34" charset="-122"/>
            </a:endParaRPr>
          </a:p>
        </p:txBody>
      </p:sp>
      <p:sp>
        <p:nvSpPr>
          <p:cNvPr id="100" name="矩形 99"/>
          <p:cNvSpPr/>
          <p:nvPr/>
        </p:nvSpPr>
        <p:spPr>
          <a:xfrm>
            <a:off x="0" y="4467418"/>
            <a:ext cx="9142413" cy="1027980"/>
          </a:xfrm>
          <a:prstGeom prst="rect">
            <a:avLst/>
          </a:prstGeom>
          <a:gradFill flip="none" rotWithShape="1">
            <a:gsLst>
              <a:gs pos="50000">
                <a:schemeClr val="tx1">
                  <a:alpha val="95000"/>
                  <a:lumMod val="85000"/>
                  <a:lumOff val="15000"/>
                </a:schemeClr>
              </a:gs>
              <a:gs pos="100000">
                <a:srgbClr val="4D4D4D">
                  <a:alpha val="88000"/>
                  <a:lumMod val="75000"/>
                  <a:lumOff val="25000"/>
                </a:srgbClr>
              </a:gs>
              <a:gs pos="0">
                <a:schemeClr val="tx1">
                  <a:alpha val="88000"/>
                  <a:lumMod val="75000"/>
                  <a:lumOff val="25000"/>
                </a:schemeClr>
              </a:gs>
            </a:gsLst>
            <a:lin ang="5400000" scaled="0"/>
            <a:tileRect/>
          </a:gradFill>
          <a:ln w="3810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微软雅黑" pitchFamily="34" charset="-122"/>
                <a:ea typeface="微软雅黑" pitchFamily="34" charset="-122"/>
              </a:rPr>
              <a:t>2.TB</a:t>
            </a:r>
            <a:r>
              <a:rPr lang="zh-CN" altLang="en-US" sz="2000" b="1" dirty="0">
                <a:solidFill>
                  <a:schemeClr val="bg1"/>
                </a:solidFill>
                <a:latin typeface="微软雅黑" pitchFamily="34" charset="-122"/>
                <a:ea typeface="微软雅黑" pitchFamily="34" charset="-122"/>
              </a:rPr>
              <a:t>搜索引擎基础</a:t>
            </a:r>
          </a:p>
        </p:txBody>
      </p:sp>
      <p:sp>
        <p:nvSpPr>
          <p:cNvPr id="101" name="矩形 100"/>
          <p:cNvSpPr/>
          <p:nvPr/>
        </p:nvSpPr>
        <p:spPr>
          <a:xfrm>
            <a:off x="0" y="5975350"/>
            <a:ext cx="9142413" cy="513990"/>
          </a:xfrm>
          <a:prstGeom prst="rect">
            <a:avLst/>
          </a:prstGeom>
          <a:gradFill flip="none" rotWithShape="1">
            <a:gsLst>
              <a:gs pos="50000">
                <a:schemeClr val="bg1">
                  <a:lumMod val="85000"/>
                </a:schemeClr>
              </a:gs>
              <a:gs pos="100000">
                <a:schemeClr val="bg1">
                  <a:lumMod val="85000"/>
                </a:schemeClr>
              </a:gs>
              <a:gs pos="0">
                <a:schemeClr val="bg1">
                  <a:lumMod val="85000"/>
                </a:schemeClr>
              </a:gs>
            </a:gsLst>
            <a:lin ang="5400000" scaled="0"/>
            <a:tileRect/>
          </a:gradFill>
          <a:ln w="3810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微软雅黑" pitchFamily="34" charset="-122"/>
                <a:ea typeface="微软雅黑" pitchFamily="34" charset="-122"/>
              </a:rPr>
              <a:t>3.TB</a:t>
            </a:r>
            <a:r>
              <a:rPr lang="zh-CN" altLang="en-US" sz="2000" b="1" dirty="0">
                <a:solidFill>
                  <a:schemeClr val="bg1"/>
                </a:solidFill>
                <a:latin typeface="微软雅黑" pitchFamily="34" charset="-122"/>
                <a:ea typeface="微软雅黑" pitchFamily="34" charset="-122"/>
              </a:rPr>
              <a:t>商品搜索系统</a:t>
            </a:r>
          </a:p>
        </p:txBody>
      </p:sp>
    </p:spTree>
    <p:extLst>
      <p:ext uri="{BB962C8B-B14F-4D97-AF65-F5344CB8AC3E}">
        <p14:creationId xmlns:p14="http://schemas.microsoft.com/office/powerpoint/2010/main" val="2737876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855832" y="1808820"/>
            <a:ext cx="7604600" cy="1476000"/>
            <a:chOff x="1100104" y="1088740"/>
            <a:chExt cx="7604600" cy="1301874"/>
          </a:xfrm>
        </p:grpSpPr>
        <p:sp>
          <p:nvSpPr>
            <p:cNvPr id="2" name="标题 1"/>
            <p:cNvSpPr txBox="1">
              <a:spLocks/>
            </p:cNvSpPr>
            <p:nvPr/>
          </p:nvSpPr>
          <p:spPr>
            <a:xfrm>
              <a:off x="1100104" y="1088740"/>
              <a:ext cx="1743704" cy="79690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800" b="1" dirty="0" smtClean="0">
                  <a:latin typeface="微软雅黑" pitchFamily="34" charset="-122"/>
                  <a:ea typeface="微软雅黑" pitchFamily="34" charset="-122"/>
                </a:rPr>
                <a:t>倒排索引</a:t>
              </a:r>
              <a:endParaRPr lang="zh-CN" altLang="en-US" sz="2800" b="1" dirty="0">
                <a:latin typeface="微软雅黑" pitchFamily="34" charset="-122"/>
                <a:ea typeface="微软雅黑" pitchFamily="34" charset="-122"/>
              </a:endParaRPr>
            </a:p>
          </p:txBody>
        </p:sp>
        <p:sp>
          <p:nvSpPr>
            <p:cNvPr id="3" name="内容占位符 2"/>
            <p:cNvSpPr txBox="1">
              <a:spLocks/>
            </p:cNvSpPr>
            <p:nvPr/>
          </p:nvSpPr>
          <p:spPr>
            <a:xfrm>
              <a:off x="2915816" y="1088740"/>
              <a:ext cx="5788888" cy="1301874"/>
            </a:xfrm>
            <a:prstGeom prst="rect">
              <a:avLst/>
            </a:prstGeom>
            <a:noFill/>
            <a:ln w="25400" cap="flat" cmpd="sng" algn="ctr">
              <a:noFill/>
              <a:prstDash val="solid"/>
            </a:ln>
          </p:spPr>
          <p:style>
            <a:lnRef idx="2">
              <a:schemeClr val="accent1"/>
            </a:lnRef>
            <a:fillRef idx="1">
              <a:schemeClr val="lt1"/>
            </a:fillRef>
            <a:effectRef idx="0">
              <a:schemeClr val="accent1"/>
            </a:effectRef>
            <a:fontRef idx="minor">
              <a:schemeClr val="dk1"/>
            </a:fontRef>
          </p:style>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nSpc>
                  <a:spcPts val="2800"/>
                </a:lnSpc>
                <a:buNone/>
              </a:pPr>
              <a:r>
                <a:rPr lang="zh-CN" altLang="en-US" sz="2200" dirty="0" smtClean="0">
                  <a:solidFill>
                    <a:schemeClr val="tx1"/>
                  </a:solidFill>
                  <a:ea typeface="黑体" pitchFamily="49" charset="-122"/>
                </a:rPr>
                <a:t>一</a:t>
              </a:r>
              <a:r>
                <a:rPr lang="zh-CN" altLang="en-US" sz="2200" dirty="0">
                  <a:solidFill>
                    <a:schemeClr val="tx1"/>
                  </a:solidFill>
                  <a:ea typeface="黑体" pitchFamily="49" charset="-122"/>
                </a:rPr>
                <a:t>种索引</a:t>
              </a:r>
              <a:r>
                <a:rPr lang="zh-CN" altLang="en-US" sz="2200" dirty="0" smtClean="0">
                  <a:solidFill>
                    <a:schemeClr val="tx1"/>
                  </a:solidFill>
                  <a:ea typeface="黑体" pitchFamily="49" charset="-122"/>
                </a:rPr>
                <a:t>方法，被</a:t>
              </a:r>
              <a:r>
                <a:rPr lang="zh-CN" altLang="en-US" sz="2200" dirty="0">
                  <a:solidFill>
                    <a:schemeClr val="tx1"/>
                  </a:solidFill>
                  <a:ea typeface="黑体" pitchFamily="49" charset="-122"/>
                </a:rPr>
                <a:t>用来存储在全文搜索下</a:t>
              </a:r>
              <a:r>
                <a:rPr lang="zh-CN" altLang="en-US" sz="2200" dirty="0">
                  <a:solidFill>
                    <a:srgbClr val="FF0000"/>
                  </a:solidFill>
                  <a:ea typeface="黑体" pitchFamily="49" charset="-122"/>
                </a:rPr>
                <a:t>某个单词</a:t>
              </a:r>
              <a:r>
                <a:rPr lang="zh-CN" altLang="en-US" sz="2200" dirty="0">
                  <a:solidFill>
                    <a:schemeClr val="tx1"/>
                  </a:solidFill>
                  <a:ea typeface="黑体" pitchFamily="49" charset="-122"/>
                </a:rPr>
                <a:t>在一个</a:t>
              </a:r>
              <a:r>
                <a:rPr lang="zh-CN" altLang="en-US" sz="2200" dirty="0" smtClean="0">
                  <a:solidFill>
                    <a:schemeClr val="tx1"/>
                  </a:solidFill>
                  <a:ea typeface="黑体" pitchFamily="49" charset="-122"/>
                  <a:hlinkClick r:id="rId3" action="ppaction://hlinksldjump"/>
                </a:rPr>
                <a:t>文档</a:t>
              </a:r>
              <a:r>
                <a:rPr lang="zh-CN" altLang="en-US" sz="2200" dirty="0" smtClean="0">
                  <a:solidFill>
                    <a:schemeClr val="tx1"/>
                  </a:solidFill>
                  <a:ea typeface="黑体" pitchFamily="49" charset="-122"/>
                </a:rPr>
                <a:t>或者</a:t>
              </a:r>
              <a:r>
                <a:rPr lang="zh-CN" altLang="en-US" sz="2200" dirty="0">
                  <a:solidFill>
                    <a:schemeClr val="tx1"/>
                  </a:solidFill>
                  <a:ea typeface="黑体" pitchFamily="49" charset="-122"/>
                </a:rPr>
                <a:t>一组文档中的</a:t>
              </a:r>
              <a:r>
                <a:rPr lang="zh-CN" altLang="en-US" sz="2200" dirty="0">
                  <a:solidFill>
                    <a:srgbClr val="FF0000"/>
                  </a:solidFill>
                  <a:ea typeface="黑体" pitchFamily="49" charset="-122"/>
                </a:rPr>
                <a:t>存储位置的映射</a:t>
              </a:r>
              <a:r>
                <a:rPr lang="zh-CN" altLang="en-US" sz="2200" dirty="0">
                  <a:solidFill>
                    <a:schemeClr val="tx1"/>
                  </a:solidFill>
                  <a:ea typeface="黑体" pitchFamily="49" charset="-122"/>
                </a:rPr>
                <a:t>。</a:t>
              </a:r>
              <a:endParaRPr lang="en-US" altLang="zh-CN" sz="2200" dirty="0">
                <a:solidFill>
                  <a:schemeClr val="tx1"/>
                </a:solidFill>
                <a:ea typeface="黑体" pitchFamily="49" charset="-122"/>
              </a:endParaRPr>
            </a:p>
          </p:txBody>
        </p:sp>
        <p:cxnSp>
          <p:nvCxnSpPr>
            <p:cNvPr id="5" name="直接连接符 4"/>
            <p:cNvCxnSpPr/>
            <p:nvPr/>
          </p:nvCxnSpPr>
          <p:spPr>
            <a:xfrm>
              <a:off x="2843808" y="1160747"/>
              <a:ext cx="0" cy="857332"/>
            </a:xfrm>
            <a:prstGeom prst="line">
              <a:avLst/>
            </a:prstGeom>
            <a:effectLst/>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72531157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3"/>
          <p:cNvSpPr txBox="1">
            <a:spLocks/>
          </p:cNvSpPr>
          <p:nvPr/>
        </p:nvSpPr>
        <p:spPr>
          <a:xfrm>
            <a:off x="1043608" y="471852"/>
            <a:ext cx="8219256" cy="79690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800" b="1" dirty="0">
                <a:latin typeface="微软雅黑" pitchFamily="34" charset="-122"/>
                <a:ea typeface="微软雅黑" pitchFamily="34" charset="-122"/>
              </a:rPr>
              <a:t>如何构建倒排索引</a:t>
            </a:r>
          </a:p>
        </p:txBody>
      </p:sp>
      <p:sp>
        <p:nvSpPr>
          <p:cNvPr id="3" name="内容占位符 8"/>
          <p:cNvSpPr txBox="1">
            <a:spLocks/>
          </p:cNvSpPr>
          <p:nvPr/>
        </p:nvSpPr>
        <p:spPr>
          <a:xfrm>
            <a:off x="713420" y="1196752"/>
            <a:ext cx="4038600" cy="485740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0">
              <a:lnSpc>
                <a:spcPct val="150000"/>
              </a:lnSpc>
              <a:spcBef>
                <a:spcPts val="0"/>
              </a:spcBef>
              <a:defRPr/>
            </a:pPr>
            <a:r>
              <a:rPr lang="en-US" altLang="zh-CN" sz="2000" dirty="0" smtClean="0">
                <a:ea typeface="黑体" pitchFamily="49" charset="-122"/>
              </a:rPr>
              <a:t>E.g. </a:t>
            </a:r>
            <a:r>
              <a:rPr lang="zh-CN" altLang="en-US" sz="2000" dirty="0" smtClean="0">
                <a:ea typeface="黑体" pitchFamily="49" charset="-122"/>
              </a:rPr>
              <a:t>被索引的文本：</a:t>
            </a:r>
          </a:p>
          <a:p>
            <a:pPr lvl="1" indent="0">
              <a:lnSpc>
                <a:spcPct val="150000"/>
              </a:lnSpc>
              <a:spcBef>
                <a:spcPts val="0"/>
              </a:spcBef>
            </a:pPr>
            <a:r>
              <a:rPr lang="en-US" altLang="zh-CN" sz="2000" dirty="0" smtClean="0">
                <a:ea typeface="黑体" pitchFamily="49" charset="-122"/>
              </a:rPr>
              <a:t>T0 = "it is what it is"</a:t>
            </a:r>
          </a:p>
          <a:p>
            <a:pPr lvl="1" indent="0">
              <a:lnSpc>
                <a:spcPct val="150000"/>
              </a:lnSpc>
              <a:spcBef>
                <a:spcPts val="0"/>
              </a:spcBef>
            </a:pPr>
            <a:r>
              <a:rPr lang="en-US" altLang="zh-CN" sz="2000" dirty="0" smtClean="0">
                <a:ea typeface="黑体" pitchFamily="49" charset="-122"/>
              </a:rPr>
              <a:t>T1 = "what is it"</a:t>
            </a:r>
          </a:p>
          <a:p>
            <a:pPr lvl="1" indent="0">
              <a:lnSpc>
                <a:spcPct val="150000"/>
              </a:lnSpc>
              <a:spcBef>
                <a:spcPts val="0"/>
              </a:spcBef>
            </a:pPr>
            <a:r>
              <a:rPr lang="en-US" altLang="zh-CN" sz="2000" dirty="0" smtClean="0">
                <a:ea typeface="黑体" pitchFamily="49" charset="-122"/>
              </a:rPr>
              <a:t>T2 = "it is a banana"</a:t>
            </a:r>
          </a:p>
          <a:p>
            <a:pPr indent="0">
              <a:lnSpc>
                <a:spcPct val="150000"/>
              </a:lnSpc>
              <a:spcBef>
                <a:spcPts val="0"/>
              </a:spcBef>
              <a:defRPr/>
            </a:pPr>
            <a:r>
              <a:rPr lang="zh-CN" altLang="en-US" sz="2000" dirty="0" smtClean="0">
                <a:ea typeface="黑体" pitchFamily="49" charset="-122"/>
              </a:rPr>
              <a:t>得到的倒排索引：</a:t>
            </a:r>
            <a:endParaRPr lang="en-US" altLang="zh-CN" sz="2000" dirty="0" smtClean="0">
              <a:ea typeface="黑体" pitchFamily="49" charset="-122"/>
            </a:endParaRPr>
          </a:p>
          <a:p>
            <a:pPr lvl="1" indent="0">
              <a:lnSpc>
                <a:spcPct val="150000"/>
              </a:lnSpc>
              <a:spcBef>
                <a:spcPts val="0"/>
              </a:spcBef>
            </a:pPr>
            <a:r>
              <a:rPr lang="en-US" altLang="zh-CN" sz="2000" dirty="0" smtClean="0">
                <a:ea typeface="黑体" pitchFamily="49" charset="-122"/>
              </a:rPr>
              <a:t> "a":      {2}</a:t>
            </a:r>
          </a:p>
          <a:p>
            <a:pPr lvl="1" indent="0">
              <a:lnSpc>
                <a:spcPct val="150000"/>
              </a:lnSpc>
              <a:spcBef>
                <a:spcPts val="0"/>
              </a:spcBef>
            </a:pPr>
            <a:r>
              <a:rPr lang="en-US" altLang="zh-CN" sz="2000" dirty="0" smtClean="0">
                <a:ea typeface="黑体" pitchFamily="49" charset="-122"/>
              </a:rPr>
              <a:t> "banana": {2}</a:t>
            </a:r>
          </a:p>
          <a:p>
            <a:pPr lvl="1" indent="0">
              <a:lnSpc>
                <a:spcPct val="150000"/>
              </a:lnSpc>
              <a:spcBef>
                <a:spcPts val="0"/>
              </a:spcBef>
            </a:pPr>
            <a:r>
              <a:rPr lang="en-US" altLang="zh-CN" sz="2000" dirty="0" smtClean="0">
                <a:ea typeface="黑体" pitchFamily="49" charset="-122"/>
              </a:rPr>
              <a:t> "is":     {0, 1, 2}</a:t>
            </a:r>
          </a:p>
          <a:p>
            <a:pPr lvl="1" indent="0">
              <a:lnSpc>
                <a:spcPct val="150000"/>
              </a:lnSpc>
              <a:spcBef>
                <a:spcPts val="0"/>
              </a:spcBef>
            </a:pPr>
            <a:r>
              <a:rPr lang="en-US" altLang="zh-CN" sz="2000" dirty="0" smtClean="0">
                <a:ea typeface="黑体" pitchFamily="49" charset="-122"/>
              </a:rPr>
              <a:t> "it":     {0, 1, 2}</a:t>
            </a:r>
          </a:p>
          <a:p>
            <a:pPr lvl="1" indent="0">
              <a:lnSpc>
                <a:spcPct val="150000"/>
              </a:lnSpc>
              <a:spcBef>
                <a:spcPts val="0"/>
              </a:spcBef>
            </a:pPr>
            <a:r>
              <a:rPr lang="en-US" altLang="zh-CN" sz="2000" dirty="0" smtClean="0">
                <a:ea typeface="黑体" pitchFamily="49" charset="-122"/>
              </a:rPr>
              <a:t> "what":   {0, 1}</a:t>
            </a:r>
            <a:endParaRPr lang="zh-CN" altLang="en-US" sz="2000" dirty="0" smtClean="0">
              <a:ea typeface="黑体" pitchFamily="49" charset="-122"/>
            </a:endParaRPr>
          </a:p>
        </p:txBody>
      </p:sp>
    </p:spTree>
    <p:extLst>
      <p:ext uri="{BB962C8B-B14F-4D97-AF65-F5344CB8AC3E}">
        <p14:creationId xmlns:p14="http://schemas.microsoft.com/office/powerpoint/2010/main" val="416077958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a:spLocks/>
          </p:cNvSpPr>
          <p:nvPr/>
        </p:nvSpPr>
        <p:spPr>
          <a:xfrm>
            <a:off x="457200" y="274638"/>
            <a:ext cx="8219256" cy="79690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600" b="1" kern="1200">
                <a:solidFill>
                  <a:schemeClr val="bg1">
                    <a:lumMod val="65000"/>
                    <a:lumOff val="35000"/>
                  </a:schemeClr>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lang="zh-CN" altLang="en-US" sz="2800" dirty="0">
              <a:solidFill>
                <a:schemeClr val="tx1"/>
              </a:solidFill>
              <a:latin typeface="微软雅黑" pitchFamily="34" charset="-122"/>
              <a:ea typeface="微软雅黑" pitchFamily="34" charset="-122"/>
            </a:endParaRPr>
          </a:p>
        </p:txBody>
      </p:sp>
      <p:graphicFrame>
        <p:nvGraphicFramePr>
          <p:cNvPr id="11" name="内容占位符 4"/>
          <p:cNvGraphicFramePr>
            <a:graphicFrameLocks/>
          </p:cNvGraphicFramePr>
          <p:nvPr>
            <p:extLst>
              <p:ext uri="{D42A27DB-BD31-4B8C-83A1-F6EECF244321}">
                <p14:modId xmlns:p14="http://schemas.microsoft.com/office/powerpoint/2010/main" val="591206347"/>
              </p:ext>
            </p:extLst>
          </p:nvPr>
        </p:nvGraphicFramePr>
        <p:xfrm>
          <a:off x="606387" y="1556792"/>
          <a:ext cx="7931226" cy="1112520"/>
        </p:xfrm>
        <a:graphic>
          <a:graphicData uri="http://schemas.openxmlformats.org/drawingml/2006/table">
            <a:tbl>
              <a:tblPr firstRow="1" bandRow="1">
                <a:tableStyleId>{073A0DAA-6AF3-43AB-8588-CEC1D06C72B9}</a:tableStyleId>
              </a:tblPr>
              <a:tblGrid>
                <a:gridCol w="1666528"/>
                <a:gridCol w="977214"/>
                <a:gridCol w="1321871"/>
                <a:gridCol w="1321871"/>
                <a:gridCol w="1321871"/>
                <a:gridCol w="1321871"/>
              </a:tblGrid>
              <a:tr h="370840">
                <a:tc gridSpan="6">
                  <a:txBody>
                    <a:bodyPr/>
                    <a:lstStyle>
                      <a:lvl1pPr marL="0" algn="l" defTabSz="914400" rtl="0" eaLnBrk="1" latinLnBrk="0" hangingPunct="1">
                        <a:defRPr sz="1800" b="1" kern="1200">
                          <a:solidFill>
                            <a:schemeClr val="lt1"/>
                          </a:solidFill>
                          <a:latin typeface="Calibri"/>
                          <a:ea typeface="微软雅黑"/>
                        </a:defRPr>
                      </a:lvl1pPr>
                      <a:lvl2pPr marL="457200" algn="l" defTabSz="914400" rtl="0" eaLnBrk="1" latinLnBrk="0" hangingPunct="1">
                        <a:defRPr sz="1800" b="1" kern="1200">
                          <a:solidFill>
                            <a:schemeClr val="lt1"/>
                          </a:solidFill>
                          <a:latin typeface="Calibri"/>
                          <a:ea typeface="微软雅黑"/>
                        </a:defRPr>
                      </a:lvl2pPr>
                      <a:lvl3pPr marL="914400" algn="l" defTabSz="914400" rtl="0" eaLnBrk="1" latinLnBrk="0" hangingPunct="1">
                        <a:defRPr sz="1800" b="1" kern="1200">
                          <a:solidFill>
                            <a:schemeClr val="lt1"/>
                          </a:solidFill>
                          <a:latin typeface="Calibri"/>
                          <a:ea typeface="微软雅黑"/>
                        </a:defRPr>
                      </a:lvl3pPr>
                      <a:lvl4pPr marL="1371600" algn="l" defTabSz="914400" rtl="0" eaLnBrk="1" latinLnBrk="0" hangingPunct="1">
                        <a:defRPr sz="1800" b="1" kern="1200">
                          <a:solidFill>
                            <a:schemeClr val="lt1"/>
                          </a:solidFill>
                          <a:latin typeface="Calibri"/>
                          <a:ea typeface="微软雅黑"/>
                        </a:defRPr>
                      </a:lvl4pPr>
                      <a:lvl5pPr marL="1828800" algn="l" defTabSz="914400" rtl="0" eaLnBrk="1" latinLnBrk="0" hangingPunct="1">
                        <a:defRPr sz="1800" b="1" kern="1200">
                          <a:solidFill>
                            <a:schemeClr val="lt1"/>
                          </a:solidFill>
                          <a:latin typeface="Calibri"/>
                          <a:ea typeface="微软雅黑"/>
                        </a:defRPr>
                      </a:lvl5pPr>
                      <a:lvl6pPr marL="2286000" algn="l" defTabSz="914400" rtl="0" eaLnBrk="1" latinLnBrk="0" hangingPunct="1">
                        <a:defRPr sz="1800" b="1" kern="1200">
                          <a:solidFill>
                            <a:schemeClr val="lt1"/>
                          </a:solidFill>
                          <a:latin typeface="Calibri"/>
                          <a:ea typeface="微软雅黑"/>
                        </a:defRPr>
                      </a:lvl6pPr>
                      <a:lvl7pPr marL="2743200" algn="l" defTabSz="914400" rtl="0" eaLnBrk="1" latinLnBrk="0" hangingPunct="1">
                        <a:defRPr sz="1800" b="1" kern="1200">
                          <a:solidFill>
                            <a:schemeClr val="lt1"/>
                          </a:solidFill>
                          <a:latin typeface="Calibri"/>
                          <a:ea typeface="微软雅黑"/>
                        </a:defRPr>
                      </a:lvl7pPr>
                      <a:lvl8pPr marL="3200400" algn="l" defTabSz="914400" rtl="0" eaLnBrk="1" latinLnBrk="0" hangingPunct="1">
                        <a:defRPr sz="1800" b="1" kern="1200">
                          <a:solidFill>
                            <a:schemeClr val="lt1"/>
                          </a:solidFill>
                          <a:latin typeface="Calibri"/>
                          <a:ea typeface="微软雅黑"/>
                        </a:defRPr>
                      </a:lvl8pPr>
                      <a:lvl9pPr marL="3657600" algn="l" defTabSz="914400" rtl="0" eaLnBrk="1" latinLnBrk="0" hangingPunct="1">
                        <a:defRPr sz="1800" b="1" kern="1200">
                          <a:solidFill>
                            <a:schemeClr val="lt1"/>
                          </a:solidFill>
                          <a:latin typeface="Calibri"/>
                          <a:ea typeface="微软雅黑"/>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solidFill>
                        </a:rPr>
                        <a:t>Index</a:t>
                      </a:r>
                      <a:r>
                        <a:rPr lang="en-US" altLang="zh-CN" baseline="0" dirty="0" smtClean="0">
                          <a:solidFill>
                            <a:schemeClr val="bg1"/>
                          </a:solidFill>
                        </a:rPr>
                        <a:t> file</a:t>
                      </a:r>
                      <a:endParaRPr lang="zh-CN" altLang="en-US" dirty="0" smtClean="0">
                        <a:solidFill>
                          <a:schemeClr val="bg1"/>
                        </a:solidFill>
                        <a:latin typeface="+mn-lt"/>
                        <a:ea typeface="黑体" pitchFamily="49" charset="-122"/>
                      </a:endParaRPr>
                    </a:p>
                  </a:txBody>
                  <a:tcPr>
                    <a:solidFill>
                      <a:schemeClr val="tx1">
                        <a:lumMod val="95000"/>
                        <a:lumOff val="5000"/>
                      </a:schemeClr>
                    </a:solidFill>
                  </a:tcPr>
                </a:tc>
                <a:tc hMerge="1">
                  <a:txBody>
                    <a:bodyPr/>
                    <a:lstStyle>
                      <a:lvl1pPr marL="0" algn="l" defTabSz="914400" rtl="0" eaLnBrk="1" latinLnBrk="0" hangingPunct="1">
                        <a:defRPr sz="1800" b="1" kern="1200">
                          <a:solidFill>
                            <a:schemeClr val="lt1"/>
                          </a:solidFill>
                          <a:latin typeface="Calibri"/>
                          <a:ea typeface="微软雅黑"/>
                        </a:defRPr>
                      </a:lvl1pPr>
                      <a:lvl2pPr marL="457200" algn="l" defTabSz="914400" rtl="0" eaLnBrk="1" latinLnBrk="0" hangingPunct="1">
                        <a:defRPr sz="1800" b="1" kern="1200">
                          <a:solidFill>
                            <a:schemeClr val="lt1"/>
                          </a:solidFill>
                          <a:latin typeface="Calibri"/>
                          <a:ea typeface="微软雅黑"/>
                        </a:defRPr>
                      </a:lvl2pPr>
                      <a:lvl3pPr marL="914400" algn="l" defTabSz="914400" rtl="0" eaLnBrk="1" latinLnBrk="0" hangingPunct="1">
                        <a:defRPr sz="1800" b="1" kern="1200">
                          <a:solidFill>
                            <a:schemeClr val="lt1"/>
                          </a:solidFill>
                          <a:latin typeface="Calibri"/>
                          <a:ea typeface="微软雅黑"/>
                        </a:defRPr>
                      </a:lvl3pPr>
                      <a:lvl4pPr marL="1371600" algn="l" defTabSz="914400" rtl="0" eaLnBrk="1" latinLnBrk="0" hangingPunct="1">
                        <a:defRPr sz="1800" b="1" kern="1200">
                          <a:solidFill>
                            <a:schemeClr val="lt1"/>
                          </a:solidFill>
                          <a:latin typeface="Calibri"/>
                          <a:ea typeface="微软雅黑"/>
                        </a:defRPr>
                      </a:lvl4pPr>
                      <a:lvl5pPr marL="1828800" algn="l" defTabSz="914400" rtl="0" eaLnBrk="1" latinLnBrk="0" hangingPunct="1">
                        <a:defRPr sz="1800" b="1" kern="1200">
                          <a:solidFill>
                            <a:schemeClr val="lt1"/>
                          </a:solidFill>
                          <a:latin typeface="Calibri"/>
                          <a:ea typeface="微软雅黑"/>
                        </a:defRPr>
                      </a:lvl5pPr>
                      <a:lvl6pPr marL="2286000" algn="l" defTabSz="914400" rtl="0" eaLnBrk="1" latinLnBrk="0" hangingPunct="1">
                        <a:defRPr sz="1800" b="1" kern="1200">
                          <a:solidFill>
                            <a:schemeClr val="lt1"/>
                          </a:solidFill>
                          <a:latin typeface="Calibri"/>
                          <a:ea typeface="微软雅黑"/>
                        </a:defRPr>
                      </a:lvl6pPr>
                      <a:lvl7pPr marL="2743200" algn="l" defTabSz="914400" rtl="0" eaLnBrk="1" latinLnBrk="0" hangingPunct="1">
                        <a:defRPr sz="1800" b="1" kern="1200">
                          <a:solidFill>
                            <a:schemeClr val="lt1"/>
                          </a:solidFill>
                          <a:latin typeface="Calibri"/>
                          <a:ea typeface="微软雅黑"/>
                        </a:defRPr>
                      </a:lvl7pPr>
                      <a:lvl8pPr marL="3200400" algn="l" defTabSz="914400" rtl="0" eaLnBrk="1" latinLnBrk="0" hangingPunct="1">
                        <a:defRPr sz="1800" b="1" kern="1200">
                          <a:solidFill>
                            <a:schemeClr val="lt1"/>
                          </a:solidFill>
                          <a:latin typeface="Calibri"/>
                          <a:ea typeface="微软雅黑"/>
                        </a:defRPr>
                      </a:lvl8pPr>
                      <a:lvl9pPr marL="3657600" algn="l" defTabSz="914400" rtl="0" eaLnBrk="1" latinLnBrk="0" hangingPunct="1">
                        <a:defRPr sz="1800" b="1" kern="1200">
                          <a:solidFill>
                            <a:schemeClr val="lt1"/>
                          </a:solidFill>
                          <a:latin typeface="Calibri"/>
                          <a:ea typeface="微软雅黑"/>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solidFill>
                          <a:schemeClr val="bg1"/>
                        </a:solidFill>
                        <a:latin typeface="+mn-lt"/>
                        <a:ea typeface="黑体" pitchFamily="49" charset="-122"/>
                      </a:endParaRPr>
                    </a:p>
                  </a:txBody>
                  <a:tcPr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r>
              <a:tr h="370840">
                <a:tc>
                  <a:txBody>
                    <a:bodyPr/>
                    <a:lstStyle>
                      <a:lvl1pPr marL="0" algn="l" defTabSz="914400" rtl="0" eaLnBrk="1" latinLnBrk="0" hangingPunct="1">
                        <a:defRPr sz="1800" kern="1200">
                          <a:solidFill>
                            <a:schemeClr val="dk1"/>
                          </a:solidFill>
                          <a:latin typeface="Calibri"/>
                          <a:ea typeface="微软雅黑"/>
                        </a:defRPr>
                      </a:lvl1pPr>
                      <a:lvl2pPr marL="457200" algn="l" defTabSz="914400" rtl="0" eaLnBrk="1" latinLnBrk="0" hangingPunct="1">
                        <a:defRPr sz="1800" kern="1200">
                          <a:solidFill>
                            <a:schemeClr val="dk1"/>
                          </a:solidFill>
                          <a:latin typeface="Calibri"/>
                          <a:ea typeface="微软雅黑"/>
                        </a:defRPr>
                      </a:lvl2pPr>
                      <a:lvl3pPr marL="914400" algn="l" defTabSz="914400" rtl="0" eaLnBrk="1" latinLnBrk="0" hangingPunct="1">
                        <a:defRPr sz="1800" kern="1200">
                          <a:solidFill>
                            <a:schemeClr val="dk1"/>
                          </a:solidFill>
                          <a:latin typeface="Calibri"/>
                          <a:ea typeface="微软雅黑"/>
                        </a:defRPr>
                      </a:lvl3pPr>
                      <a:lvl4pPr marL="1371600" algn="l" defTabSz="914400" rtl="0" eaLnBrk="1" latinLnBrk="0" hangingPunct="1">
                        <a:defRPr sz="1800" kern="1200">
                          <a:solidFill>
                            <a:schemeClr val="dk1"/>
                          </a:solidFill>
                          <a:latin typeface="Calibri"/>
                          <a:ea typeface="微软雅黑"/>
                        </a:defRPr>
                      </a:lvl4pPr>
                      <a:lvl5pPr marL="1828800" algn="l" defTabSz="914400" rtl="0" eaLnBrk="1" latinLnBrk="0" hangingPunct="1">
                        <a:defRPr sz="1800" kern="1200">
                          <a:solidFill>
                            <a:schemeClr val="dk1"/>
                          </a:solidFill>
                          <a:latin typeface="Calibri"/>
                          <a:ea typeface="微软雅黑"/>
                        </a:defRPr>
                      </a:lvl5pPr>
                      <a:lvl6pPr marL="2286000" algn="l" defTabSz="914400" rtl="0" eaLnBrk="1" latinLnBrk="0" hangingPunct="1">
                        <a:defRPr sz="1800" kern="1200">
                          <a:solidFill>
                            <a:schemeClr val="dk1"/>
                          </a:solidFill>
                          <a:latin typeface="Calibri"/>
                          <a:ea typeface="微软雅黑"/>
                        </a:defRPr>
                      </a:lvl6pPr>
                      <a:lvl7pPr marL="2743200" algn="l" defTabSz="914400" rtl="0" eaLnBrk="1" latinLnBrk="0" hangingPunct="1">
                        <a:defRPr sz="1800" kern="1200">
                          <a:solidFill>
                            <a:schemeClr val="dk1"/>
                          </a:solidFill>
                          <a:latin typeface="Calibri"/>
                          <a:ea typeface="微软雅黑"/>
                        </a:defRPr>
                      </a:lvl7pPr>
                      <a:lvl8pPr marL="3200400" algn="l" defTabSz="914400" rtl="0" eaLnBrk="1" latinLnBrk="0" hangingPunct="1">
                        <a:defRPr sz="1800" kern="1200">
                          <a:solidFill>
                            <a:schemeClr val="dk1"/>
                          </a:solidFill>
                          <a:latin typeface="Calibri"/>
                          <a:ea typeface="微软雅黑"/>
                        </a:defRPr>
                      </a:lvl8pPr>
                      <a:lvl9pPr marL="3657600" algn="l" defTabSz="914400" rtl="0" eaLnBrk="1" latinLnBrk="0" hangingPunct="1">
                        <a:defRPr sz="1800" kern="1200">
                          <a:solidFill>
                            <a:schemeClr val="dk1"/>
                          </a:solidFill>
                          <a:latin typeface="Calibri"/>
                          <a:ea typeface="微软雅黑"/>
                        </a:defRPr>
                      </a:lvl9pPr>
                    </a:lstStyle>
                    <a:p>
                      <a:pPr marL="0" algn="l" defTabSz="914400" rtl="0" eaLnBrk="1" latinLnBrk="0" hangingPunct="1"/>
                      <a:r>
                        <a:rPr lang="en-US" altLang="zh-CN" sz="1800" kern="1200" dirty="0" smtClean="0">
                          <a:solidFill>
                            <a:schemeClr val="dk1"/>
                          </a:solidFill>
                          <a:latin typeface="+mn-lt"/>
                          <a:ea typeface="+mn-ea"/>
                          <a:cs typeface="+mn-cs"/>
                        </a:rPr>
                        <a:t>key</a:t>
                      </a:r>
                      <a:endParaRPr lang="zh-CN" altLang="en-US" sz="1800" kern="1200" dirty="0">
                        <a:solidFill>
                          <a:schemeClr val="dk1"/>
                        </a:solidFill>
                        <a:latin typeface="+mn-lt"/>
                        <a:ea typeface="+mn-ea"/>
                        <a:cs typeface="+mn-cs"/>
                      </a:endParaRPr>
                    </a:p>
                  </a:txBody>
                  <a:tcPr>
                    <a:solidFill>
                      <a:schemeClr val="bg1">
                        <a:lumMod val="95000"/>
                      </a:schemeClr>
                    </a:solidFill>
                  </a:tcPr>
                </a:tc>
                <a:tc>
                  <a:txBody>
                    <a:bodyPr/>
                    <a:lstStyle>
                      <a:lvl1pPr marL="0" algn="l" defTabSz="914400" rtl="0" eaLnBrk="1" latinLnBrk="0" hangingPunct="1">
                        <a:defRPr sz="1800" kern="1200">
                          <a:solidFill>
                            <a:schemeClr val="dk1"/>
                          </a:solidFill>
                          <a:latin typeface="Calibri"/>
                          <a:ea typeface="微软雅黑"/>
                        </a:defRPr>
                      </a:lvl1pPr>
                      <a:lvl2pPr marL="457200" algn="l" defTabSz="914400" rtl="0" eaLnBrk="1" latinLnBrk="0" hangingPunct="1">
                        <a:defRPr sz="1800" kern="1200">
                          <a:solidFill>
                            <a:schemeClr val="dk1"/>
                          </a:solidFill>
                          <a:latin typeface="Calibri"/>
                          <a:ea typeface="微软雅黑"/>
                        </a:defRPr>
                      </a:lvl2pPr>
                      <a:lvl3pPr marL="914400" algn="l" defTabSz="914400" rtl="0" eaLnBrk="1" latinLnBrk="0" hangingPunct="1">
                        <a:defRPr sz="1800" kern="1200">
                          <a:solidFill>
                            <a:schemeClr val="dk1"/>
                          </a:solidFill>
                          <a:latin typeface="Calibri"/>
                          <a:ea typeface="微软雅黑"/>
                        </a:defRPr>
                      </a:lvl3pPr>
                      <a:lvl4pPr marL="1371600" algn="l" defTabSz="914400" rtl="0" eaLnBrk="1" latinLnBrk="0" hangingPunct="1">
                        <a:defRPr sz="1800" kern="1200">
                          <a:solidFill>
                            <a:schemeClr val="dk1"/>
                          </a:solidFill>
                          <a:latin typeface="Calibri"/>
                          <a:ea typeface="微软雅黑"/>
                        </a:defRPr>
                      </a:lvl4pPr>
                      <a:lvl5pPr marL="1828800" algn="l" defTabSz="914400" rtl="0" eaLnBrk="1" latinLnBrk="0" hangingPunct="1">
                        <a:defRPr sz="1800" kern="1200">
                          <a:solidFill>
                            <a:schemeClr val="dk1"/>
                          </a:solidFill>
                          <a:latin typeface="Calibri"/>
                          <a:ea typeface="微软雅黑"/>
                        </a:defRPr>
                      </a:lvl5pPr>
                      <a:lvl6pPr marL="2286000" algn="l" defTabSz="914400" rtl="0" eaLnBrk="1" latinLnBrk="0" hangingPunct="1">
                        <a:defRPr sz="1800" kern="1200">
                          <a:solidFill>
                            <a:schemeClr val="dk1"/>
                          </a:solidFill>
                          <a:latin typeface="Calibri"/>
                          <a:ea typeface="微软雅黑"/>
                        </a:defRPr>
                      </a:lvl6pPr>
                      <a:lvl7pPr marL="2743200" algn="l" defTabSz="914400" rtl="0" eaLnBrk="1" latinLnBrk="0" hangingPunct="1">
                        <a:defRPr sz="1800" kern="1200">
                          <a:solidFill>
                            <a:schemeClr val="dk1"/>
                          </a:solidFill>
                          <a:latin typeface="Calibri"/>
                          <a:ea typeface="微软雅黑"/>
                        </a:defRPr>
                      </a:lvl7pPr>
                      <a:lvl8pPr marL="3200400" algn="l" defTabSz="914400" rtl="0" eaLnBrk="1" latinLnBrk="0" hangingPunct="1">
                        <a:defRPr sz="1800" kern="1200">
                          <a:solidFill>
                            <a:schemeClr val="dk1"/>
                          </a:solidFill>
                          <a:latin typeface="Calibri"/>
                          <a:ea typeface="微软雅黑"/>
                        </a:defRPr>
                      </a:lvl8pPr>
                      <a:lvl9pPr marL="3657600" algn="l" defTabSz="914400" rtl="0" eaLnBrk="1" latinLnBrk="0" hangingPunct="1">
                        <a:defRPr sz="1800" kern="1200">
                          <a:solidFill>
                            <a:schemeClr val="dk1"/>
                          </a:solidFill>
                          <a:latin typeface="Calibri"/>
                          <a:ea typeface="微软雅黑"/>
                        </a:defRPr>
                      </a:lvl9pPr>
                    </a:lstStyle>
                    <a:p>
                      <a:r>
                        <a:rPr lang="en-US" altLang="zh-CN" dirty="0" smtClean="0"/>
                        <a:t>a</a:t>
                      </a:r>
                      <a:endParaRPr lang="zh-CN" altLang="en-US" dirty="0">
                        <a:latin typeface="+mn-lt"/>
                        <a:ea typeface="黑体" pitchFamily="49" charset="-122"/>
                      </a:endParaRPr>
                    </a:p>
                  </a:txBody>
                  <a:tcPr>
                    <a:gradFill flip="none" rotWithShape="1">
                      <a:gsLst>
                        <a:gs pos="0">
                          <a:srgbClr val="C6D202"/>
                        </a:gs>
                        <a:gs pos="72000">
                          <a:srgbClr val="EEFA4E"/>
                        </a:gs>
                        <a:gs pos="100000">
                          <a:srgbClr val="F6FF67"/>
                        </a:gs>
                      </a:gsLst>
                      <a:lin ang="16200000" scaled="0"/>
                      <a:tileRect/>
                    </a:gradFill>
                  </a:tcPr>
                </a:tc>
                <a:tc>
                  <a:txBody>
                    <a:bodyPr/>
                    <a:lstStyle>
                      <a:lvl1pPr marL="0" algn="l" defTabSz="914400" rtl="0" eaLnBrk="1" latinLnBrk="0" hangingPunct="1">
                        <a:defRPr sz="1800" kern="1200">
                          <a:solidFill>
                            <a:schemeClr val="dk1"/>
                          </a:solidFill>
                          <a:latin typeface="Calibri"/>
                          <a:ea typeface="微软雅黑"/>
                        </a:defRPr>
                      </a:lvl1pPr>
                      <a:lvl2pPr marL="457200" algn="l" defTabSz="914400" rtl="0" eaLnBrk="1" latinLnBrk="0" hangingPunct="1">
                        <a:defRPr sz="1800" kern="1200">
                          <a:solidFill>
                            <a:schemeClr val="dk1"/>
                          </a:solidFill>
                          <a:latin typeface="Calibri"/>
                          <a:ea typeface="微软雅黑"/>
                        </a:defRPr>
                      </a:lvl2pPr>
                      <a:lvl3pPr marL="914400" algn="l" defTabSz="914400" rtl="0" eaLnBrk="1" latinLnBrk="0" hangingPunct="1">
                        <a:defRPr sz="1800" kern="1200">
                          <a:solidFill>
                            <a:schemeClr val="dk1"/>
                          </a:solidFill>
                          <a:latin typeface="Calibri"/>
                          <a:ea typeface="微软雅黑"/>
                        </a:defRPr>
                      </a:lvl3pPr>
                      <a:lvl4pPr marL="1371600" algn="l" defTabSz="914400" rtl="0" eaLnBrk="1" latinLnBrk="0" hangingPunct="1">
                        <a:defRPr sz="1800" kern="1200">
                          <a:solidFill>
                            <a:schemeClr val="dk1"/>
                          </a:solidFill>
                          <a:latin typeface="Calibri"/>
                          <a:ea typeface="微软雅黑"/>
                        </a:defRPr>
                      </a:lvl4pPr>
                      <a:lvl5pPr marL="1828800" algn="l" defTabSz="914400" rtl="0" eaLnBrk="1" latinLnBrk="0" hangingPunct="1">
                        <a:defRPr sz="1800" kern="1200">
                          <a:solidFill>
                            <a:schemeClr val="dk1"/>
                          </a:solidFill>
                          <a:latin typeface="Calibri"/>
                          <a:ea typeface="微软雅黑"/>
                        </a:defRPr>
                      </a:lvl5pPr>
                      <a:lvl6pPr marL="2286000" algn="l" defTabSz="914400" rtl="0" eaLnBrk="1" latinLnBrk="0" hangingPunct="1">
                        <a:defRPr sz="1800" kern="1200">
                          <a:solidFill>
                            <a:schemeClr val="dk1"/>
                          </a:solidFill>
                          <a:latin typeface="Calibri"/>
                          <a:ea typeface="微软雅黑"/>
                        </a:defRPr>
                      </a:lvl6pPr>
                      <a:lvl7pPr marL="2743200" algn="l" defTabSz="914400" rtl="0" eaLnBrk="1" latinLnBrk="0" hangingPunct="1">
                        <a:defRPr sz="1800" kern="1200">
                          <a:solidFill>
                            <a:schemeClr val="dk1"/>
                          </a:solidFill>
                          <a:latin typeface="Calibri"/>
                          <a:ea typeface="微软雅黑"/>
                        </a:defRPr>
                      </a:lvl7pPr>
                      <a:lvl8pPr marL="3200400" algn="l" defTabSz="914400" rtl="0" eaLnBrk="1" latinLnBrk="0" hangingPunct="1">
                        <a:defRPr sz="1800" kern="1200">
                          <a:solidFill>
                            <a:schemeClr val="dk1"/>
                          </a:solidFill>
                          <a:latin typeface="Calibri"/>
                          <a:ea typeface="微软雅黑"/>
                        </a:defRPr>
                      </a:lvl8pPr>
                      <a:lvl9pPr marL="3657600" algn="l" defTabSz="914400" rtl="0" eaLnBrk="1" latinLnBrk="0" hangingPunct="1">
                        <a:defRPr sz="1800" kern="1200">
                          <a:solidFill>
                            <a:schemeClr val="dk1"/>
                          </a:solidFill>
                          <a:latin typeface="Calibri"/>
                          <a:ea typeface="微软雅黑"/>
                        </a:defRPr>
                      </a:lvl9pPr>
                    </a:lstStyle>
                    <a:p>
                      <a:r>
                        <a:rPr lang="en-US" altLang="zh-CN" dirty="0" smtClean="0"/>
                        <a:t>banana</a:t>
                      </a:r>
                      <a:endParaRPr lang="zh-CN" altLang="en-US" dirty="0">
                        <a:latin typeface="+mn-lt"/>
                        <a:ea typeface="黑体" pitchFamily="49" charset="-122"/>
                      </a:endParaRPr>
                    </a:p>
                  </a:txBody>
                  <a:tcPr>
                    <a:lnR w="12700" cmpd="sng">
                      <a:noFill/>
                    </a:lnR>
                    <a:gradFill>
                      <a:gsLst>
                        <a:gs pos="0">
                          <a:srgbClr val="009900"/>
                        </a:gs>
                        <a:gs pos="72000">
                          <a:srgbClr val="009900">
                            <a:alpha val="55000"/>
                          </a:srgbClr>
                        </a:gs>
                        <a:gs pos="100000">
                          <a:srgbClr val="009900">
                            <a:alpha val="21000"/>
                          </a:srgbClr>
                        </a:gs>
                      </a:gsLst>
                      <a:lin ang="16200000" scaled="0"/>
                    </a:gradFill>
                  </a:tcPr>
                </a:tc>
                <a:tc>
                  <a:txBody>
                    <a:bodyPr/>
                    <a:lstStyle>
                      <a:lvl1pPr marL="0" algn="l" defTabSz="914400" rtl="0" eaLnBrk="1" latinLnBrk="0" hangingPunct="1">
                        <a:defRPr sz="1800" kern="1200">
                          <a:solidFill>
                            <a:schemeClr val="dk1"/>
                          </a:solidFill>
                          <a:latin typeface="Calibri"/>
                          <a:ea typeface="微软雅黑"/>
                        </a:defRPr>
                      </a:lvl1pPr>
                      <a:lvl2pPr marL="457200" algn="l" defTabSz="914400" rtl="0" eaLnBrk="1" latinLnBrk="0" hangingPunct="1">
                        <a:defRPr sz="1800" kern="1200">
                          <a:solidFill>
                            <a:schemeClr val="dk1"/>
                          </a:solidFill>
                          <a:latin typeface="Calibri"/>
                          <a:ea typeface="微软雅黑"/>
                        </a:defRPr>
                      </a:lvl2pPr>
                      <a:lvl3pPr marL="914400" algn="l" defTabSz="914400" rtl="0" eaLnBrk="1" latinLnBrk="0" hangingPunct="1">
                        <a:defRPr sz="1800" kern="1200">
                          <a:solidFill>
                            <a:schemeClr val="dk1"/>
                          </a:solidFill>
                          <a:latin typeface="Calibri"/>
                          <a:ea typeface="微软雅黑"/>
                        </a:defRPr>
                      </a:lvl3pPr>
                      <a:lvl4pPr marL="1371600" algn="l" defTabSz="914400" rtl="0" eaLnBrk="1" latinLnBrk="0" hangingPunct="1">
                        <a:defRPr sz="1800" kern="1200">
                          <a:solidFill>
                            <a:schemeClr val="dk1"/>
                          </a:solidFill>
                          <a:latin typeface="Calibri"/>
                          <a:ea typeface="微软雅黑"/>
                        </a:defRPr>
                      </a:lvl4pPr>
                      <a:lvl5pPr marL="1828800" algn="l" defTabSz="914400" rtl="0" eaLnBrk="1" latinLnBrk="0" hangingPunct="1">
                        <a:defRPr sz="1800" kern="1200">
                          <a:solidFill>
                            <a:schemeClr val="dk1"/>
                          </a:solidFill>
                          <a:latin typeface="Calibri"/>
                          <a:ea typeface="微软雅黑"/>
                        </a:defRPr>
                      </a:lvl5pPr>
                      <a:lvl6pPr marL="2286000" algn="l" defTabSz="914400" rtl="0" eaLnBrk="1" latinLnBrk="0" hangingPunct="1">
                        <a:defRPr sz="1800" kern="1200">
                          <a:solidFill>
                            <a:schemeClr val="dk1"/>
                          </a:solidFill>
                          <a:latin typeface="Calibri"/>
                          <a:ea typeface="微软雅黑"/>
                        </a:defRPr>
                      </a:lvl6pPr>
                      <a:lvl7pPr marL="2743200" algn="l" defTabSz="914400" rtl="0" eaLnBrk="1" latinLnBrk="0" hangingPunct="1">
                        <a:defRPr sz="1800" kern="1200">
                          <a:solidFill>
                            <a:schemeClr val="dk1"/>
                          </a:solidFill>
                          <a:latin typeface="Calibri"/>
                          <a:ea typeface="微软雅黑"/>
                        </a:defRPr>
                      </a:lvl7pPr>
                      <a:lvl8pPr marL="3200400" algn="l" defTabSz="914400" rtl="0" eaLnBrk="1" latinLnBrk="0" hangingPunct="1">
                        <a:defRPr sz="1800" kern="1200">
                          <a:solidFill>
                            <a:schemeClr val="dk1"/>
                          </a:solidFill>
                          <a:latin typeface="Calibri"/>
                          <a:ea typeface="微软雅黑"/>
                        </a:defRPr>
                      </a:lvl8pPr>
                      <a:lvl9pPr marL="3657600" algn="l" defTabSz="914400" rtl="0" eaLnBrk="1" latinLnBrk="0" hangingPunct="1">
                        <a:defRPr sz="1800" kern="1200">
                          <a:solidFill>
                            <a:schemeClr val="dk1"/>
                          </a:solidFill>
                          <a:latin typeface="Calibri"/>
                          <a:ea typeface="微软雅黑"/>
                        </a:defRPr>
                      </a:lvl9pPr>
                    </a:lstStyle>
                    <a:p>
                      <a:r>
                        <a:rPr lang="en-US" altLang="zh-CN" dirty="0" smtClean="0"/>
                        <a:t>Is</a:t>
                      </a:r>
                      <a:endParaRPr lang="zh-CN" altLang="en-US" dirty="0">
                        <a:latin typeface="+mn-lt"/>
                        <a:ea typeface="黑体" pitchFamily="49" charset="-122"/>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gradFill>
                      <a:gsLst>
                        <a:gs pos="0">
                          <a:srgbClr val="0066B4"/>
                        </a:gs>
                        <a:gs pos="72000">
                          <a:srgbClr val="478DD3">
                            <a:alpha val="71765"/>
                          </a:srgbClr>
                        </a:gs>
                        <a:gs pos="100000">
                          <a:srgbClr val="669EDE">
                            <a:alpha val="20784"/>
                          </a:srgbClr>
                        </a:gs>
                      </a:gsLst>
                      <a:lin ang="16200000" scaled="0"/>
                    </a:gradFill>
                  </a:tcPr>
                </a:tc>
                <a:tc>
                  <a:txBody>
                    <a:bodyPr/>
                    <a:lstStyle>
                      <a:lvl1pPr marL="0" algn="l" defTabSz="914400" rtl="0" eaLnBrk="1" latinLnBrk="0" hangingPunct="1">
                        <a:defRPr sz="1800" kern="1200">
                          <a:solidFill>
                            <a:schemeClr val="dk1"/>
                          </a:solidFill>
                          <a:latin typeface="Calibri"/>
                          <a:ea typeface="微软雅黑"/>
                        </a:defRPr>
                      </a:lvl1pPr>
                      <a:lvl2pPr marL="457200" algn="l" defTabSz="914400" rtl="0" eaLnBrk="1" latinLnBrk="0" hangingPunct="1">
                        <a:defRPr sz="1800" kern="1200">
                          <a:solidFill>
                            <a:schemeClr val="dk1"/>
                          </a:solidFill>
                          <a:latin typeface="Calibri"/>
                          <a:ea typeface="微软雅黑"/>
                        </a:defRPr>
                      </a:lvl2pPr>
                      <a:lvl3pPr marL="914400" algn="l" defTabSz="914400" rtl="0" eaLnBrk="1" latinLnBrk="0" hangingPunct="1">
                        <a:defRPr sz="1800" kern="1200">
                          <a:solidFill>
                            <a:schemeClr val="dk1"/>
                          </a:solidFill>
                          <a:latin typeface="Calibri"/>
                          <a:ea typeface="微软雅黑"/>
                        </a:defRPr>
                      </a:lvl3pPr>
                      <a:lvl4pPr marL="1371600" algn="l" defTabSz="914400" rtl="0" eaLnBrk="1" latinLnBrk="0" hangingPunct="1">
                        <a:defRPr sz="1800" kern="1200">
                          <a:solidFill>
                            <a:schemeClr val="dk1"/>
                          </a:solidFill>
                          <a:latin typeface="Calibri"/>
                          <a:ea typeface="微软雅黑"/>
                        </a:defRPr>
                      </a:lvl4pPr>
                      <a:lvl5pPr marL="1828800" algn="l" defTabSz="914400" rtl="0" eaLnBrk="1" latinLnBrk="0" hangingPunct="1">
                        <a:defRPr sz="1800" kern="1200">
                          <a:solidFill>
                            <a:schemeClr val="dk1"/>
                          </a:solidFill>
                          <a:latin typeface="Calibri"/>
                          <a:ea typeface="微软雅黑"/>
                        </a:defRPr>
                      </a:lvl5pPr>
                      <a:lvl6pPr marL="2286000" algn="l" defTabSz="914400" rtl="0" eaLnBrk="1" latinLnBrk="0" hangingPunct="1">
                        <a:defRPr sz="1800" kern="1200">
                          <a:solidFill>
                            <a:schemeClr val="dk1"/>
                          </a:solidFill>
                          <a:latin typeface="Calibri"/>
                          <a:ea typeface="微软雅黑"/>
                        </a:defRPr>
                      </a:lvl6pPr>
                      <a:lvl7pPr marL="2743200" algn="l" defTabSz="914400" rtl="0" eaLnBrk="1" latinLnBrk="0" hangingPunct="1">
                        <a:defRPr sz="1800" kern="1200">
                          <a:solidFill>
                            <a:schemeClr val="dk1"/>
                          </a:solidFill>
                          <a:latin typeface="Calibri"/>
                          <a:ea typeface="微软雅黑"/>
                        </a:defRPr>
                      </a:lvl7pPr>
                      <a:lvl8pPr marL="3200400" algn="l" defTabSz="914400" rtl="0" eaLnBrk="1" latinLnBrk="0" hangingPunct="1">
                        <a:defRPr sz="1800" kern="1200">
                          <a:solidFill>
                            <a:schemeClr val="dk1"/>
                          </a:solidFill>
                          <a:latin typeface="Calibri"/>
                          <a:ea typeface="微软雅黑"/>
                        </a:defRPr>
                      </a:lvl8pPr>
                      <a:lvl9pPr marL="3657600" algn="l" defTabSz="914400" rtl="0" eaLnBrk="1" latinLnBrk="0" hangingPunct="1">
                        <a:defRPr sz="1800" kern="1200">
                          <a:solidFill>
                            <a:schemeClr val="dk1"/>
                          </a:solidFill>
                          <a:latin typeface="Calibri"/>
                          <a:ea typeface="微软雅黑"/>
                        </a:defRPr>
                      </a:lvl9pPr>
                    </a:lstStyle>
                    <a:p>
                      <a:r>
                        <a:rPr lang="en-US" altLang="zh-CN" dirty="0" smtClean="0"/>
                        <a:t>it</a:t>
                      </a:r>
                      <a:endParaRPr lang="zh-CN" altLang="en-US" dirty="0">
                        <a:latin typeface="+mn-lt"/>
                        <a:ea typeface="黑体" pitchFamily="49" charset="-122"/>
                      </a:endParaRPr>
                    </a:p>
                  </a:txBody>
                  <a:tcPr>
                    <a:lnL w="12700" cmpd="sng">
                      <a:noFill/>
                    </a:lnL>
                    <a:gradFill>
                      <a:gsLst>
                        <a:gs pos="0">
                          <a:srgbClr val="AD005A">
                            <a:alpha val="88000"/>
                          </a:srgbClr>
                        </a:gs>
                        <a:gs pos="72000">
                          <a:srgbClr val="D14E87">
                            <a:alpha val="71765"/>
                          </a:srgbClr>
                        </a:gs>
                        <a:gs pos="100000">
                          <a:srgbClr val="DC6B99">
                            <a:alpha val="20392"/>
                          </a:srgbClr>
                        </a:gs>
                      </a:gsLst>
                      <a:lin ang="16200000" scaled="0"/>
                    </a:gradFill>
                  </a:tcPr>
                </a:tc>
                <a:tc>
                  <a:txBody>
                    <a:bodyPr/>
                    <a:lstStyle>
                      <a:lvl1pPr marL="0" algn="l" defTabSz="914400" rtl="0" eaLnBrk="1" latinLnBrk="0" hangingPunct="1">
                        <a:defRPr sz="1800" kern="1200">
                          <a:solidFill>
                            <a:schemeClr val="dk1"/>
                          </a:solidFill>
                          <a:latin typeface="Calibri"/>
                          <a:ea typeface="微软雅黑"/>
                        </a:defRPr>
                      </a:lvl1pPr>
                      <a:lvl2pPr marL="457200" algn="l" defTabSz="914400" rtl="0" eaLnBrk="1" latinLnBrk="0" hangingPunct="1">
                        <a:defRPr sz="1800" kern="1200">
                          <a:solidFill>
                            <a:schemeClr val="dk1"/>
                          </a:solidFill>
                          <a:latin typeface="Calibri"/>
                          <a:ea typeface="微软雅黑"/>
                        </a:defRPr>
                      </a:lvl2pPr>
                      <a:lvl3pPr marL="914400" algn="l" defTabSz="914400" rtl="0" eaLnBrk="1" latinLnBrk="0" hangingPunct="1">
                        <a:defRPr sz="1800" kern="1200">
                          <a:solidFill>
                            <a:schemeClr val="dk1"/>
                          </a:solidFill>
                          <a:latin typeface="Calibri"/>
                          <a:ea typeface="微软雅黑"/>
                        </a:defRPr>
                      </a:lvl3pPr>
                      <a:lvl4pPr marL="1371600" algn="l" defTabSz="914400" rtl="0" eaLnBrk="1" latinLnBrk="0" hangingPunct="1">
                        <a:defRPr sz="1800" kern="1200">
                          <a:solidFill>
                            <a:schemeClr val="dk1"/>
                          </a:solidFill>
                          <a:latin typeface="Calibri"/>
                          <a:ea typeface="微软雅黑"/>
                        </a:defRPr>
                      </a:lvl4pPr>
                      <a:lvl5pPr marL="1828800" algn="l" defTabSz="914400" rtl="0" eaLnBrk="1" latinLnBrk="0" hangingPunct="1">
                        <a:defRPr sz="1800" kern="1200">
                          <a:solidFill>
                            <a:schemeClr val="dk1"/>
                          </a:solidFill>
                          <a:latin typeface="Calibri"/>
                          <a:ea typeface="微软雅黑"/>
                        </a:defRPr>
                      </a:lvl5pPr>
                      <a:lvl6pPr marL="2286000" algn="l" defTabSz="914400" rtl="0" eaLnBrk="1" latinLnBrk="0" hangingPunct="1">
                        <a:defRPr sz="1800" kern="1200">
                          <a:solidFill>
                            <a:schemeClr val="dk1"/>
                          </a:solidFill>
                          <a:latin typeface="Calibri"/>
                          <a:ea typeface="微软雅黑"/>
                        </a:defRPr>
                      </a:lvl6pPr>
                      <a:lvl7pPr marL="2743200" algn="l" defTabSz="914400" rtl="0" eaLnBrk="1" latinLnBrk="0" hangingPunct="1">
                        <a:defRPr sz="1800" kern="1200">
                          <a:solidFill>
                            <a:schemeClr val="dk1"/>
                          </a:solidFill>
                          <a:latin typeface="Calibri"/>
                          <a:ea typeface="微软雅黑"/>
                        </a:defRPr>
                      </a:lvl7pPr>
                      <a:lvl8pPr marL="3200400" algn="l" defTabSz="914400" rtl="0" eaLnBrk="1" latinLnBrk="0" hangingPunct="1">
                        <a:defRPr sz="1800" kern="1200">
                          <a:solidFill>
                            <a:schemeClr val="dk1"/>
                          </a:solidFill>
                          <a:latin typeface="Calibri"/>
                          <a:ea typeface="微软雅黑"/>
                        </a:defRPr>
                      </a:lvl8pPr>
                      <a:lvl9pPr marL="3657600" algn="l" defTabSz="914400" rtl="0" eaLnBrk="1" latinLnBrk="0" hangingPunct="1">
                        <a:defRPr sz="1800" kern="1200">
                          <a:solidFill>
                            <a:schemeClr val="dk1"/>
                          </a:solidFill>
                          <a:latin typeface="Calibri"/>
                          <a:ea typeface="微软雅黑"/>
                        </a:defRPr>
                      </a:lvl9pPr>
                    </a:lstStyle>
                    <a:p>
                      <a:r>
                        <a:rPr lang="en-US" altLang="zh-CN" dirty="0" smtClean="0"/>
                        <a:t>what</a:t>
                      </a:r>
                      <a:endParaRPr lang="zh-CN" altLang="en-US" dirty="0">
                        <a:latin typeface="+mn-lt"/>
                        <a:ea typeface="黑体" pitchFamily="49" charset="-122"/>
                      </a:endParaRPr>
                    </a:p>
                  </a:txBody>
                  <a:tcPr>
                    <a:gradFill>
                      <a:gsLst>
                        <a:gs pos="0">
                          <a:schemeClr val="tx1">
                            <a:lumMod val="75000"/>
                            <a:lumOff val="25000"/>
                            <a:alpha val="79000"/>
                          </a:schemeClr>
                        </a:gs>
                        <a:gs pos="72000">
                          <a:schemeClr val="bg1">
                            <a:lumMod val="65000"/>
                          </a:schemeClr>
                        </a:gs>
                        <a:gs pos="100000">
                          <a:schemeClr val="bg1">
                            <a:lumMod val="85000"/>
                          </a:schemeClr>
                        </a:gs>
                      </a:gsLst>
                      <a:lin ang="16200000" scaled="0"/>
                    </a:gradFill>
                  </a:tcPr>
                </a:tc>
              </a:tr>
              <a:tr h="370840">
                <a:tc>
                  <a:txBody>
                    <a:bodyPr/>
                    <a:lstStyle>
                      <a:lvl1pPr marL="0" algn="l" defTabSz="914400" rtl="0" eaLnBrk="1" latinLnBrk="0" hangingPunct="1">
                        <a:defRPr sz="1800" kern="1200">
                          <a:solidFill>
                            <a:schemeClr val="dk1"/>
                          </a:solidFill>
                          <a:latin typeface="Calibri"/>
                          <a:ea typeface="微软雅黑"/>
                        </a:defRPr>
                      </a:lvl1pPr>
                      <a:lvl2pPr marL="457200" algn="l" defTabSz="914400" rtl="0" eaLnBrk="1" latinLnBrk="0" hangingPunct="1">
                        <a:defRPr sz="1800" kern="1200">
                          <a:solidFill>
                            <a:schemeClr val="dk1"/>
                          </a:solidFill>
                          <a:latin typeface="Calibri"/>
                          <a:ea typeface="微软雅黑"/>
                        </a:defRPr>
                      </a:lvl2pPr>
                      <a:lvl3pPr marL="914400" algn="l" defTabSz="914400" rtl="0" eaLnBrk="1" latinLnBrk="0" hangingPunct="1">
                        <a:defRPr sz="1800" kern="1200">
                          <a:solidFill>
                            <a:schemeClr val="dk1"/>
                          </a:solidFill>
                          <a:latin typeface="Calibri"/>
                          <a:ea typeface="微软雅黑"/>
                        </a:defRPr>
                      </a:lvl3pPr>
                      <a:lvl4pPr marL="1371600" algn="l" defTabSz="914400" rtl="0" eaLnBrk="1" latinLnBrk="0" hangingPunct="1">
                        <a:defRPr sz="1800" kern="1200">
                          <a:solidFill>
                            <a:schemeClr val="dk1"/>
                          </a:solidFill>
                          <a:latin typeface="Calibri"/>
                          <a:ea typeface="微软雅黑"/>
                        </a:defRPr>
                      </a:lvl4pPr>
                      <a:lvl5pPr marL="1828800" algn="l" defTabSz="914400" rtl="0" eaLnBrk="1" latinLnBrk="0" hangingPunct="1">
                        <a:defRPr sz="1800" kern="1200">
                          <a:solidFill>
                            <a:schemeClr val="dk1"/>
                          </a:solidFill>
                          <a:latin typeface="Calibri"/>
                          <a:ea typeface="微软雅黑"/>
                        </a:defRPr>
                      </a:lvl5pPr>
                      <a:lvl6pPr marL="2286000" algn="l" defTabSz="914400" rtl="0" eaLnBrk="1" latinLnBrk="0" hangingPunct="1">
                        <a:defRPr sz="1800" kern="1200">
                          <a:solidFill>
                            <a:schemeClr val="dk1"/>
                          </a:solidFill>
                          <a:latin typeface="Calibri"/>
                          <a:ea typeface="微软雅黑"/>
                        </a:defRPr>
                      </a:lvl6pPr>
                      <a:lvl7pPr marL="2743200" algn="l" defTabSz="914400" rtl="0" eaLnBrk="1" latinLnBrk="0" hangingPunct="1">
                        <a:defRPr sz="1800" kern="1200">
                          <a:solidFill>
                            <a:schemeClr val="dk1"/>
                          </a:solidFill>
                          <a:latin typeface="Calibri"/>
                          <a:ea typeface="微软雅黑"/>
                        </a:defRPr>
                      </a:lvl7pPr>
                      <a:lvl8pPr marL="3200400" algn="l" defTabSz="914400" rtl="0" eaLnBrk="1" latinLnBrk="0" hangingPunct="1">
                        <a:defRPr sz="1800" kern="1200">
                          <a:solidFill>
                            <a:schemeClr val="dk1"/>
                          </a:solidFill>
                          <a:latin typeface="Calibri"/>
                          <a:ea typeface="微软雅黑"/>
                        </a:defRPr>
                      </a:lvl8pPr>
                      <a:lvl9pPr marL="3657600" algn="l" defTabSz="914400" rtl="0" eaLnBrk="1" latinLnBrk="0" hangingPunct="1">
                        <a:defRPr sz="1800" kern="1200">
                          <a:solidFill>
                            <a:schemeClr val="dk1"/>
                          </a:solidFill>
                          <a:latin typeface="Calibri"/>
                          <a:ea typeface="微软雅黑"/>
                        </a:defRPr>
                      </a:lvl9pPr>
                    </a:lstStyle>
                    <a:p>
                      <a:r>
                        <a:rPr lang="en-US" altLang="zh-CN" dirty="0" smtClean="0">
                          <a:solidFill>
                            <a:schemeClr val="tx1"/>
                          </a:solidFill>
                        </a:rPr>
                        <a:t>(</a:t>
                      </a:r>
                      <a:r>
                        <a:rPr lang="en-US" altLang="zh-CN" dirty="0" err="1" smtClean="0">
                          <a:solidFill>
                            <a:schemeClr val="tx1"/>
                          </a:solidFill>
                        </a:rPr>
                        <a:t>offset,number</a:t>
                      </a:r>
                      <a:r>
                        <a:rPr lang="en-US" altLang="zh-CN" dirty="0" smtClean="0">
                          <a:solidFill>
                            <a:schemeClr val="tx1"/>
                          </a:solidFill>
                        </a:rPr>
                        <a:t>)</a:t>
                      </a:r>
                      <a:endParaRPr lang="zh-CN" altLang="en-US" dirty="0">
                        <a:solidFill>
                          <a:schemeClr val="tx1"/>
                        </a:solidFill>
                        <a:latin typeface="+mn-lt"/>
                        <a:ea typeface="黑体" pitchFamily="49" charset="-122"/>
                      </a:endParaRPr>
                    </a:p>
                  </a:txBody>
                  <a:tcPr>
                    <a:solidFill>
                      <a:schemeClr val="bg1">
                        <a:lumMod val="95000"/>
                      </a:schemeClr>
                    </a:solidFill>
                  </a:tcPr>
                </a:tc>
                <a:tc>
                  <a:txBody>
                    <a:bodyPr/>
                    <a:lstStyle>
                      <a:lvl1pPr marL="0" algn="l" defTabSz="914400" rtl="0" eaLnBrk="1" latinLnBrk="0" hangingPunct="1">
                        <a:defRPr sz="1800" kern="1200">
                          <a:solidFill>
                            <a:schemeClr val="dk1"/>
                          </a:solidFill>
                          <a:latin typeface="Calibri"/>
                          <a:ea typeface="微软雅黑"/>
                        </a:defRPr>
                      </a:lvl1pPr>
                      <a:lvl2pPr marL="457200" algn="l" defTabSz="914400" rtl="0" eaLnBrk="1" latinLnBrk="0" hangingPunct="1">
                        <a:defRPr sz="1800" kern="1200">
                          <a:solidFill>
                            <a:schemeClr val="dk1"/>
                          </a:solidFill>
                          <a:latin typeface="Calibri"/>
                          <a:ea typeface="微软雅黑"/>
                        </a:defRPr>
                      </a:lvl2pPr>
                      <a:lvl3pPr marL="914400" algn="l" defTabSz="914400" rtl="0" eaLnBrk="1" latinLnBrk="0" hangingPunct="1">
                        <a:defRPr sz="1800" kern="1200">
                          <a:solidFill>
                            <a:schemeClr val="dk1"/>
                          </a:solidFill>
                          <a:latin typeface="Calibri"/>
                          <a:ea typeface="微软雅黑"/>
                        </a:defRPr>
                      </a:lvl3pPr>
                      <a:lvl4pPr marL="1371600" algn="l" defTabSz="914400" rtl="0" eaLnBrk="1" latinLnBrk="0" hangingPunct="1">
                        <a:defRPr sz="1800" kern="1200">
                          <a:solidFill>
                            <a:schemeClr val="dk1"/>
                          </a:solidFill>
                          <a:latin typeface="Calibri"/>
                          <a:ea typeface="微软雅黑"/>
                        </a:defRPr>
                      </a:lvl4pPr>
                      <a:lvl5pPr marL="1828800" algn="l" defTabSz="914400" rtl="0" eaLnBrk="1" latinLnBrk="0" hangingPunct="1">
                        <a:defRPr sz="1800" kern="1200">
                          <a:solidFill>
                            <a:schemeClr val="dk1"/>
                          </a:solidFill>
                          <a:latin typeface="Calibri"/>
                          <a:ea typeface="微软雅黑"/>
                        </a:defRPr>
                      </a:lvl5pPr>
                      <a:lvl6pPr marL="2286000" algn="l" defTabSz="914400" rtl="0" eaLnBrk="1" latinLnBrk="0" hangingPunct="1">
                        <a:defRPr sz="1800" kern="1200">
                          <a:solidFill>
                            <a:schemeClr val="dk1"/>
                          </a:solidFill>
                          <a:latin typeface="Calibri"/>
                          <a:ea typeface="微软雅黑"/>
                        </a:defRPr>
                      </a:lvl6pPr>
                      <a:lvl7pPr marL="2743200" algn="l" defTabSz="914400" rtl="0" eaLnBrk="1" latinLnBrk="0" hangingPunct="1">
                        <a:defRPr sz="1800" kern="1200">
                          <a:solidFill>
                            <a:schemeClr val="dk1"/>
                          </a:solidFill>
                          <a:latin typeface="Calibri"/>
                          <a:ea typeface="微软雅黑"/>
                        </a:defRPr>
                      </a:lvl7pPr>
                      <a:lvl8pPr marL="3200400" algn="l" defTabSz="914400" rtl="0" eaLnBrk="1" latinLnBrk="0" hangingPunct="1">
                        <a:defRPr sz="1800" kern="1200">
                          <a:solidFill>
                            <a:schemeClr val="dk1"/>
                          </a:solidFill>
                          <a:latin typeface="Calibri"/>
                          <a:ea typeface="微软雅黑"/>
                        </a:defRPr>
                      </a:lvl8pPr>
                      <a:lvl9pPr marL="3657600" algn="l" defTabSz="914400" rtl="0" eaLnBrk="1" latinLnBrk="0" hangingPunct="1">
                        <a:defRPr sz="1800" kern="1200">
                          <a:solidFill>
                            <a:schemeClr val="dk1"/>
                          </a:solidFill>
                          <a:latin typeface="Calibri"/>
                          <a:ea typeface="微软雅黑"/>
                        </a:defRPr>
                      </a:lvl9pPr>
                    </a:lstStyle>
                    <a:p>
                      <a:r>
                        <a:rPr lang="en-US" altLang="zh-CN" dirty="0" smtClean="0"/>
                        <a:t>(0,1)</a:t>
                      </a:r>
                      <a:endParaRPr lang="zh-CN" altLang="en-US" dirty="0">
                        <a:latin typeface="+mn-lt"/>
                        <a:ea typeface="黑体" pitchFamily="49" charset="-122"/>
                      </a:endParaRPr>
                    </a:p>
                  </a:txBody>
                  <a:tcPr>
                    <a:gradFill flip="none" rotWithShape="1">
                      <a:gsLst>
                        <a:gs pos="0">
                          <a:srgbClr val="C6D202"/>
                        </a:gs>
                        <a:gs pos="72000">
                          <a:srgbClr val="EEFA4E"/>
                        </a:gs>
                        <a:gs pos="100000">
                          <a:srgbClr val="F6FF67"/>
                        </a:gs>
                      </a:gsLst>
                      <a:lin ang="16200000" scaled="0"/>
                      <a:tileRect/>
                    </a:gradFill>
                  </a:tcPr>
                </a:tc>
                <a:tc>
                  <a:txBody>
                    <a:bodyPr/>
                    <a:lstStyle>
                      <a:lvl1pPr marL="0" algn="l" defTabSz="914400" rtl="0" eaLnBrk="1" latinLnBrk="0" hangingPunct="1">
                        <a:defRPr sz="1800" kern="1200">
                          <a:solidFill>
                            <a:schemeClr val="dk1"/>
                          </a:solidFill>
                          <a:latin typeface="Calibri"/>
                          <a:ea typeface="微软雅黑"/>
                        </a:defRPr>
                      </a:lvl1pPr>
                      <a:lvl2pPr marL="457200" algn="l" defTabSz="914400" rtl="0" eaLnBrk="1" latinLnBrk="0" hangingPunct="1">
                        <a:defRPr sz="1800" kern="1200">
                          <a:solidFill>
                            <a:schemeClr val="dk1"/>
                          </a:solidFill>
                          <a:latin typeface="Calibri"/>
                          <a:ea typeface="微软雅黑"/>
                        </a:defRPr>
                      </a:lvl2pPr>
                      <a:lvl3pPr marL="914400" algn="l" defTabSz="914400" rtl="0" eaLnBrk="1" latinLnBrk="0" hangingPunct="1">
                        <a:defRPr sz="1800" kern="1200">
                          <a:solidFill>
                            <a:schemeClr val="dk1"/>
                          </a:solidFill>
                          <a:latin typeface="Calibri"/>
                          <a:ea typeface="微软雅黑"/>
                        </a:defRPr>
                      </a:lvl3pPr>
                      <a:lvl4pPr marL="1371600" algn="l" defTabSz="914400" rtl="0" eaLnBrk="1" latinLnBrk="0" hangingPunct="1">
                        <a:defRPr sz="1800" kern="1200">
                          <a:solidFill>
                            <a:schemeClr val="dk1"/>
                          </a:solidFill>
                          <a:latin typeface="Calibri"/>
                          <a:ea typeface="微软雅黑"/>
                        </a:defRPr>
                      </a:lvl4pPr>
                      <a:lvl5pPr marL="1828800" algn="l" defTabSz="914400" rtl="0" eaLnBrk="1" latinLnBrk="0" hangingPunct="1">
                        <a:defRPr sz="1800" kern="1200">
                          <a:solidFill>
                            <a:schemeClr val="dk1"/>
                          </a:solidFill>
                          <a:latin typeface="Calibri"/>
                          <a:ea typeface="微软雅黑"/>
                        </a:defRPr>
                      </a:lvl5pPr>
                      <a:lvl6pPr marL="2286000" algn="l" defTabSz="914400" rtl="0" eaLnBrk="1" latinLnBrk="0" hangingPunct="1">
                        <a:defRPr sz="1800" kern="1200">
                          <a:solidFill>
                            <a:schemeClr val="dk1"/>
                          </a:solidFill>
                          <a:latin typeface="Calibri"/>
                          <a:ea typeface="微软雅黑"/>
                        </a:defRPr>
                      </a:lvl6pPr>
                      <a:lvl7pPr marL="2743200" algn="l" defTabSz="914400" rtl="0" eaLnBrk="1" latinLnBrk="0" hangingPunct="1">
                        <a:defRPr sz="1800" kern="1200">
                          <a:solidFill>
                            <a:schemeClr val="dk1"/>
                          </a:solidFill>
                          <a:latin typeface="Calibri"/>
                          <a:ea typeface="微软雅黑"/>
                        </a:defRPr>
                      </a:lvl7pPr>
                      <a:lvl8pPr marL="3200400" algn="l" defTabSz="914400" rtl="0" eaLnBrk="1" latinLnBrk="0" hangingPunct="1">
                        <a:defRPr sz="1800" kern="1200">
                          <a:solidFill>
                            <a:schemeClr val="dk1"/>
                          </a:solidFill>
                          <a:latin typeface="Calibri"/>
                          <a:ea typeface="微软雅黑"/>
                        </a:defRPr>
                      </a:lvl8pPr>
                      <a:lvl9pPr marL="3657600" algn="l" defTabSz="914400" rtl="0" eaLnBrk="1" latinLnBrk="0" hangingPunct="1">
                        <a:defRPr sz="1800" kern="1200">
                          <a:solidFill>
                            <a:schemeClr val="dk1"/>
                          </a:solidFill>
                          <a:latin typeface="Calibri"/>
                          <a:ea typeface="微软雅黑"/>
                        </a:defRPr>
                      </a:lvl9pPr>
                    </a:lstStyle>
                    <a:p>
                      <a:r>
                        <a:rPr lang="en-US" altLang="zh-CN" smtClean="0"/>
                        <a:t>(1,1)</a:t>
                      </a:r>
                      <a:endParaRPr lang="zh-CN" altLang="en-US" dirty="0">
                        <a:latin typeface="+mn-lt"/>
                        <a:ea typeface="黑体" pitchFamily="49" charset="-122"/>
                      </a:endParaRPr>
                    </a:p>
                  </a:txBody>
                  <a:tcPr>
                    <a:lnR w="12700" cmpd="sng">
                      <a:noFill/>
                    </a:lnR>
                    <a:gradFill>
                      <a:gsLst>
                        <a:gs pos="0">
                          <a:srgbClr val="009900"/>
                        </a:gs>
                        <a:gs pos="72000">
                          <a:srgbClr val="009900">
                            <a:alpha val="55000"/>
                          </a:srgbClr>
                        </a:gs>
                        <a:gs pos="100000">
                          <a:srgbClr val="009900">
                            <a:alpha val="21000"/>
                          </a:srgbClr>
                        </a:gs>
                      </a:gsLst>
                      <a:lin ang="16200000" scaled="0"/>
                    </a:gradFill>
                  </a:tcPr>
                </a:tc>
                <a:tc>
                  <a:txBody>
                    <a:bodyPr/>
                    <a:lstStyle>
                      <a:lvl1pPr marL="0" algn="l" defTabSz="914400" rtl="0" eaLnBrk="1" latinLnBrk="0" hangingPunct="1">
                        <a:defRPr sz="1800" kern="1200">
                          <a:solidFill>
                            <a:schemeClr val="dk1"/>
                          </a:solidFill>
                          <a:latin typeface="Calibri"/>
                          <a:ea typeface="微软雅黑"/>
                        </a:defRPr>
                      </a:lvl1pPr>
                      <a:lvl2pPr marL="457200" algn="l" defTabSz="914400" rtl="0" eaLnBrk="1" latinLnBrk="0" hangingPunct="1">
                        <a:defRPr sz="1800" kern="1200">
                          <a:solidFill>
                            <a:schemeClr val="dk1"/>
                          </a:solidFill>
                          <a:latin typeface="Calibri"/>
                          <a:ea typeface="微软雅黑"/>
                        </a:defRPr>
                      </a:lvl2pPr>
                      <a:lvl3pPr marL="914400" algn="l" defTabSz="914400" rtl="0" eaLnBrk="1" latinLnBrk="0" hangingPunct="1">
                        <a:defRPr sz="1800" kern="1200">
                          <a:solidFill>
                            <a:schemeClr val="dk1"/>
                          </a:solidFill>
                          <a:latin typeface="Calibri"/>
                          <a:ea typeface="微软雅黑"/>
                        </a:defRPr>
                      </a:lvl3pPr>
                      <a:lvl4pPr marL="1371600" algn="l" defTabSz="914400" rtl="0" eaLnBrk="1" latinLnBrk="0" hangingPunct="1">
                        <a:defRPr sz="1800" kern="1200">
                          <a:solidFill>
                            <a:schemeClr val="dk1"/>
                          </a:solidFill>
                          <a:latin typeface="Calibri"/>
                          <a:ea typeface="微软雅黑"/>
                        </a:defRPr>
                      </a:lvl4pPr>
                      <a:lvl5pPr marL="1828800" algn="l" defTabSz="914400" rtl="0" eaLnBrk="1" latinLnBrk="0" hangingPunct="1">
                        <a:defRPr sz="1800" kern="1200">
                          <a:solidFill>
                            <a:schemeClr val="dk1"/>
                          </a:solidFill>
                          <a:latin typeface="Calibri"/>
                          <a:ea typeface="微软雅黑"/>
                        </a:defRPr>
                      </a:lvl5pPr>
                      <a:lvl6pPr marL="2286000" algn="l" defTabSz="914400" rtl="0" eaLnBrk="1" latinLnBrk="0" hangingPunct="1">
                        <a:defRPr sz="1800" kern="1200">
                          <a:solidFill>
                            <a:schemeClr val="dk1"/>
                          </a:solidFill>
                          <a:latin typeface="Calibri"/>
                          <a:ea typeface="微软雅黑"/>
                        </a:defRPr>
                      </a:lvl6pPr>
                      <a:lvl7pPr marL="2743200" algn="l" defTabSz="914400" rtl="0" eaLnBrk="1" latinLnBrk="0" hangingPunct="1">
                        <a:defRPr sz="1800" kern="1200">
                          <a:solidFill>
                            <a:schemeClr val="dk1"/>
                          </a:solidFill>
                          <a:latin typeface="Calibri"/>
                          <a:ea typeface="微软雅黑"/>
                        </a:defRPr>
                      </a:lvl7pPr>
                      <a:lvl8pPr marL="3200400" algn="l" defTabSz="914400" rtl="0" eaLnBrk="1" latinLnBrk="0" hangingPunct="1">
                        <a:defRPr sz="1800" kern="1200">
                          <a:solidFill>
                            <a:schemeClr val="dk1"/>
                          </a:solidFill>
                          <a:latin typeface="Calibri"/>
                          <a:ea typeface="微软雅黑"/>
                        </a:defRPr>
                      </a:lvl8pPr>
                      <a:lvl9pPr marL="3657600" algn="l" defTabSz="914400" rtl="0" eaLnBrk="1" latinLnBrk="0" hangingPunct="1">
                        <a:defRPr sz="1800" kern="1200">
                          <a:solidFill>
                            <a:schemeClr val="dk1"/>
                          </a:solidFill>
                          <a:latin typeface="Calibri"/>
                          <a:ea typeface="微软雅黑"/>
                        </a:defRPr>
                      </a:lvl9pPr>
                    </a:lstStyle>
                    <a:p>
                      <a:r>
                        <a:rPr lang="en-US" altLang="zh-CN" dirty="0" smtClean="0"/>
                        <a:t>(2,3)</a:t>
                      </a:r>
                      <a:endParaRPr lang="zh-CN" altLang="en-US" dirty="0">
                        <a:latin typeface="+mn-lt"/>
                        <a:ea typeface="黑体" pitchFamily="49"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gradFill>
                      <a:gsLst>
                        <a:gs pos="0">
                          <a:srgbClr val="0066B4"/>
                        </a:gs>
                        <a:gs pos="72000">
                          <a:srgbClr val="478DD3">
                            <a:alpha val="71765"/>
                          </a:srgbClr>
                        </a:gs>
                        <a:gs pos="100000">
                          <a:srgbClr val="669EDE">
                            <a:alpha val="20784"/>
                          </a:srgbClr>
                        </a:gs>
                      </a:gsLst>
                      <a:lin ang="16200000" scaled="0"/>
                    </a:gradFill>
                  </a:tcPr>
                </a:tc>
                <a:tc>
                  <a:txBody>
                    <a:bodyPr/>
                    <a:lstStyle>
                      <a:lvl1pPr marL="0" algn="l" defTabSz="914400" rtl="0" eaLnBrk="1" latinLnBrk="0" hangingPunct="1">
                        <a:defRPr sz="1800" kern="1200">
                          <a:solidFill>
                            <a:schemeClr val="dk1"/>
                          </a:solidFill>
                          <a:latin typeface="Calibri"/>
                          <a:ea typeface="微软雅黑"/>
                        </a:defRPr>
                      </a:lvl1pPr>
                      <a:lvl2pPr marL="457200" algn="l" defTabSz="914400" rtl="0" eaLnBrk="1" latinLnBrk="0" hangingPunct="1">
                        <a:defRPr sz="1800" kern="1200">
                          <a:solidFill>
                            <a:schemeClr val="dk1"/>
                          </a:solidFill>
                          <a:latin typeface="Calibri"/>
                          <a:ea typeface="微软雅黑"/>
                        </a:defRPr>
                      </a:lvl2pPr>
                      <a:lvl3pPr marL="914400" algn="l" defTabSz="914400" rtl="0" eaLnBrk="1" latinLnBrk="0" hangingPunct="1">
                        <a:defRPr sz="1800" kern="1200">
                          <a:solidFill>
                            <a:schemeClr val="dk1"/>
                          </a:solidFill>
                          <a:latin typeface="Calibri"/>
                          <a:ea typeface="微软雅黑"/>
                        </a:defRPr>
                      </a:lvl3pPr>
                      <a:lvl4pPr marL="1371600" algn="l" defTabSz="914400" rtl="0" eaLnBrk="1" latinLnBrk="0" hangingPunct="1">
                        <a:defRPr sz="1800" kern="1200">
                          <a:solidFill>
                            <a:schemeClr val="dk1"/>
                          </a:solidFill>
                          <a:latin typeface="Calibri"/>
                          <a:ea typeface="微软雅黑"/>
                        </a:defRPr>
                      </a:lvl4pPr>
                      <a:lvl5pPr marL="1828800" algn="l" defTabSz="914400" rtl="0" eaLnBrk="1" latinLnBrk="0" hangingPunct="1">
                        <a:defRPr sz="1800" kern="1200">
                          <a:solidFill>
                            <a:schemeClr val="dk1"/>
                          </a:solidFill>
                          <a:latin typeface="Calibri"/>
                          <a:ea typeface="微软雅黑"/>
                        </a:defRPr>
                      </a:lvl5pPr>
                      <a:lvl6pPr marL="2286000" algn="l" defTabSz="914400" rtl="0" eaLnBrk="1" latinLnBrk="0" hangingPunct="1">
                        <a:defRPr sz="1800" kern="1200">
                          <a:solidFill>
                            <a:schemeClr val="dk1"/>
                          </a:solidFill>
                          <a:latin typeface="Calibri"/>
                          <a:ea typeface="微软雅黑"/>
                        </a:defRPr>
                      </a:lvl6pPr>
                      <a:lvl7pPr marL="2743200" algn="l" defTabSz="914400" rtl="0" eaLnBrk="1" latinLnBrk="0" hangingPunct="1">
                        <a:defRPr sz="1800" kern="1200">
                          <a:solidFill>
                            <a:schemeClr val="dk1"/>
                          </a:solidFill>
                          <a:latin typeface="Calibri"/>
                          <a:ea typeface="微软雅黑"/>
                        </a:defRPr>
                      </a:lvl7pPr>
                      <a:lvl8pPr marL="3200400" algn="l" defTabSz="914400" rtl="0" eaLnBrk="1" latinLnBrk="0" hangingPunct="1">
                        <a:defRPr sz="1800" kern="1200">
                          <a:solidFill>
                            <a:schemeClr val="dk1"/>
                          </a:solidFill>
                          <a:latin typeface="Calibri"/>
                          <a:ea typeface="微软雅黑"/>
                        </a:defRPr>
                      </a:lvl8pPr>
                      <a:lvl9pPr marL="3657600" algn="l" defTabSz="914400" rtl="0" eaLnBrk="1" latinLnBrk="0" hangingPunct="1">
                        <a:defRPr sz="1800" kern="1200">
                          <a:solidFill>
                            <a:schemeClr val="dk1"/>
                          </a:solidFill>
                          <a:latin typeface="Calibri"/>
                          <a:ea typeface="微软雅黑"/>
                        </a:defRPr>
                      </a:lvl9pPr>
                    </a:lstStyle>
                    <a:p>
                      <a:r>
                        <a:rPr lang="en-US" altLang="zh-CN" dirty="0" smtClean="0"/>
                        <a:t>(5,3)</a:t>
                      </a:r>
                      <a:endParaRPr lang="zh-CN" altLang="en-US" dirty="0">
                        <a:latin typeface="+mn-lt"/>
                        <a:ea typeface="黑体" pitchFamily="49" charset="-122"/>
                      </a:endParaRPr>
                    </a:p>
                  </a:txBody>
                  <a:tcPr>
                    <a:lnL w="12700" cmpd="sng">
                      <a:noFill/>
                    </a:lnL>
                    <a:gradFill>
                      <a:gsLst>
                        <a:gs pos="0">
                          <a:srgbClr val="AD005A">
                            <a:alpha val="88000"/>
                          </a:srgbClr>
                        </a:gs>
                        <a:gs pos="72000">
                          <a:srgbClr val="D14E87">
                            <a:alpha val="71765"/>
                          </a:srgbClr>
                        </a:gs>
                        <a:gs pos="100000">
                          <a:srgbClr val="DC6B99">
                            <a:alpha val="20392"/>
                          </a:srgbClr>
                        </a:gs>
                      </a:gsLst>
                      <a:lin ang="16200000" scaled="0"/>
                    </a:gradFill>
                  </a:tcPr>
                </a:tc>
                <a:tc>
                  <a:txBody>
                    <a:bodyPr/>
                    <a:lstStyle>
                      <a:lvl1pPr marL="0" algn="l" defTabSz="914400" rtl="0" eaLnBrk="1" latinLnBrk="0" hangingPunct="1">
                        <a:defRPr sz="1800" kern="1200">
                          <a:solidFill>
                            <a:schemeClr val="dk1"/>
                          </a:solidFill>
                          <a:latin typeface="Calibri"/>
                          <a:ea typeface="微软雅黑"/>
                        </a:defRPr>
                      </a:lvl1pPr>
                      <a:lvl2pPr marL="457200" algn="l" defTabSz="914400" rtl="0" eaLnBrk="1" latinLnBrk="0" hangingPunct="1">
                        <a:defRPr sz="1800" kern="1200">
                          <a:solidFill>
                            <a:schemeClr val="dk1"/>
                          </a:solidFill>
                          <a:latin typeface="Calibri"/>
                          <a:ea typeface="微软雅黑"/>
                        </a:defRPr>
                      </a:lvl2pPr>
                      <a:lvl3pPr marL="914400" algn="l" defTabSz="914400" rtl="0" eaLnBrk="1" latinLnBrk="0" hangingPunct="1">
                        <a:defRPr sz="1800" kern="1200">
                          <a:solidFill>
                            <a:schemeClr val="dk1"/>
                          </a:solidFill>
                          <a:latin typeface="Calibri"/>
                          <a:ea typeface="微软雅黑"/>
                        </a:defRPr>
                      </a:lvl3pPr>
                      <a:lvl4pPr marL="1371600" algn="l" defTabSz="914400" rtl="0" eaLnBrk="1" latinLnBrk="0" hangingPunct="1">
                        <a:defRPr sz="1800" kern="1200">
                          <a:solidFill>
                            <a:schemeClr val="dk1"/>
                          </a:solidFill>
                          <a:latin typeface="Calibri"/>
                          <a:ea typeface="微软雅黑"/>
                        </a:defRPr>
                      </a:lvl4pPr>
                      <a:lvl5pPr marL="1828800" algn="l" defTabSz="914400" rtl="0" eaLnBrk="1" latinLnBrk="0" hangingPunct="1">
                        <a:defRPr sz="1800" kern="1200">
                          <a:solidFill>
                            <a:schemeClr val="dk1"/>
                          </a:solidFill>
                          <a:latin typeface="Calibri"/>
                          <a:ea typeface="微软雅黑"/>
                        </a:defRPr>
                      </a:lvl5pPr>
                      <a:lvl6pPr marL="2286000" algn="l" defTabSz="914400" rtl="0" eaLnBrk="1" latinLnBrk="0" hangingPunct="1">
                        <a:defRPr sz="1800" kern="1200">
                          <a:solidFill>
                            <a:schemeClr val="dk1"/>
                          </a:solidFill>
                          <a:latin typeface="Calibri"/>
                          <a:ea typeface="微软雅黑"/>
                        </a:defRPr>
                      </a:lvl6pPr>
                      <a:lvl7pPr marL="2743200" algn="l" defTabSz="914400" rtl="0" eaLnBrk="1" latinLnBrk="0" hangingPunct="1">
                        <a:defRPr sz="1800" kern="1200">
                          <a:solidFill>
                            <a:schemeClr val="dk1"/>
                          </a:solidFill>
                          <a:latin typeface="Calibri"/>
                          <a:ea typeface="微软雅黑"/>
                        </a:defRPr>
                      </a:lvl7pPr>
                      <a:lvl8pPr marL="3200400" algn="l" defTabSz="914400" rtl="0" eaLnBrk="1" latinLnBrk="0" hangingPunct="1">
                        <a:defRPr sz="1800" kern="1200">
                          <a:solidFill>
                            <a:schemeClr val="dk1"/>
                          </a:solidFill>
                          <a:latin typeface="Calibri"/>
                          <a:ea typeface="微软雅黑"/>
                        </a:defRPr>
                      </a:lvl8pPr>
                      <a:lvl9pPr marL="3657600" algn="l" defTabSz="914400" rtl="0" eaLnBrk="1" latinLnBrk="0" hangingPunct="1">
                        <a:defRPr sz="1800" kern="1200">
                          <a:solidFill>
                            <a:schemeClr val="dk1"/>
                          </a:solidFill>
                          <a:latin typeface="Calibri"/>
                          <a:ea typeface="微软雅黑"/>
                        </a:defRPr>
                      </a:lvl9pPr>
                    </a:lstStyle>
                    <a:p>
                      <a:r>
                        <a:rPr lang="en-US" altLang="zh-CN" dirty="0" smtClean="0"/>
                        <a:t>(8,2)</a:t>
                      </a:r>
                      <a:endParaRPr lang="zh-CN" altLang="en-US" dirty="0">
                        <a:latin typeface="+mn-lt"/>
                        <a:ea typeface="黑体" pitchFamily="49" charset="-122"/>
                      </a:endParaRPr>
                    </a:p>
                  </a:txBody>
                  <a:tcPr>
                    <a:gradFill>
                      <a:gsLst>
                        <a:gs pos="0">
                          <a:schemeClr val="tx1">
                            <a:lumMod val="75000"/>
                            <a:lumOff val="25000"/>
                            <a:alpha val="79000"/>
                          </a:schemeClr>
                        </a:gs>
                        <a:gs pos="72000">
                          <a:schemeClr val="bg1">
                            <a:lumMod val="65000"/>
                          </a:schemeClr>
                        </a:gs>
                        <a:gs pos="100000">
                          <a:schemeClr val="bg1">
                            <a:lumMod val="85000"/>
                          </a:schemeClr>
                        </a:gs>
                      </a:gsLst>
                      <a:lin ang="16200000" scaled="0"/>
                    </a:gradFill>
                  </a:tcPr>
                </a:tc>
              </a:tr>
            </a:tbl>
          </a:graphicData>
        </a:graphic>
      </p:graphicFrame>
      <p:graphicFrame>
        <p:nvGraphicFramePr>
          <p:cNvPr id="12" name="内容占位符 4"/>
          <p:cNvGraphicFramePr>
            <a:graphicFrameLocks/>
          </p:cNvGraphicFramePr>
          <p:nvPr>
            <p:extLst>
              <p:ext uri="{D42A27DB-BD31-4B8C-83A1-F6EECF244321}">
                <p14:modId xmlns:p14="http://schemas.microsoft.com/office/powerpoint/2010/main" val="4066415760"/>
              </p:ext>
            </p:extLst>
          </p:nvPr>
        </p:nvGraphicFramePr>
        <p:xfrm>
          <a:off x="457200" y="3501603"/>
          <a:ext cx="8229600" cy="741680"/>
        </p:xfrm>
        <a:graphic>
          <a:graphicData uri="http://schemas.openxmlformats.org/drawingml/2006/table">
            <a:tbl>
              <a:tblPr firstRow="1" bandRow="1">
                <a:tableStyleId>{073A0DAA-6AF3-43AB-8588-CEC1D06C72B9}</a:tableStyleId>
              </a:tblPr>
              <a:tblGrid>
                <a:gridCol w="822960"/>
                <a:gridCol w="822960"/>
                <a:gridCol w="822960"/>
                <a:gridCol w="822960"/>
                <a:gridCol w="822960"/>
                <a:gridCol w="822960"/>
                <a:gridCol w="822960"/>
                <a:gridCol w="822960"/>
                <a:gridCol w="822960"/>
                <a:gridCol w="822960"/>
              </a:tblGrid>
              <a:tr h="370840">
                <a:tc gridSpan="10">
                  <a:txBody>
                    <a:bodyPr/>
                    <a:lstStyle>
                      <a:lvl1pPr marL="0" algn="l" defTabSz="914400" rtl="0" eaLnBrk="1" latinLnBrk="0" hangingPunct="1">
                        <a:defRPr sz="1800" b="1" kern="1200">
                          <a:solidFill>
                            <a:schemeClr val="lt1"/>
                          </a:solidFill>
                          <a:latin typeface="Calibri"/>
                          <a:ea typeface="微软雅黑"/>
                        </a:defRPr>
                      </a:lvl1pPr>
                      <a:lvl2pPr marL="457200" algn="l" defTabSz="914400" rtl="0" eaLnBrk="1" latinLnBrk="0" hangingPunct="1">
                        <a:defRPr sz="1800" b="1" kern="1200">
                          <a:solidFill>
                            <a:schemeClr val="lt1"/>
                          </a:solidFill>
                          <a:latin typeface="Calibri"/>
                          <a:ea typeface="微软雅黑"/>
                        </a:defRPr>
                      </a:lvl2pPr>
                      <a:lvl3pPr marL="914400" algn="l" defTabSz="914400" rtl="0" eaLnBrk="1" latinLnBrk="0" hangingPunct="1">
                        <a:defRPr sz="1800" b="1" kern="1200">
                          <a:solidFill>
                            <a:schemeClr val="lt1"/>
                          </a:solidFill>
                          <a:latin typeface="Calibri"/>
                          <a:ea typeface="微软雅黑"/>
                        </a:defRPr>
                      </a:lvl3pPr>
                      <a:lvl4pPr marL="1371600" algn="l" defTabSz="914400" rtl="0" eaLnBrk="1" latinLnBrk="0" hangingPunct="1">
                        <a:defRPr sz="1800" b="1" kern="1200">
                          <a:solidFill>
                            <a:schemeClr val="lt1"/>
                          </a:solidFill>
                          <a:latin typeface="Calibri"/>
                          <a:ea typeface="微软雅黑"/>
                        </a:defRPr>
                      </a:lvl4pPr>
                      <a:lvl5pPr marL="1828800" algn="l" defTabSz="914400" rtl="0" eaLnBrk="1" latinLnBrk="0" hangingPunct="1">
                        <a:defRPr sz="1800" b="1" kern="1200">
                          <a:solidFill>
                            <a:schemeClr val="lt1"/>
                          </a:solidFill>
                          <a:latin typeface="Calibri"/>
                          <a:ea typeface="微软雅黑"/>
                        </a:defRPr>
                      </a:lvl5pPr>
                      <a:lvl6pPr marL="2286000" algn="l" defTabSz="914400" rtl="0" eaLnBrk="1" latinLnBrk="0" hangingPunct="1">
                        <a:defRPr sz="1800" b="1" kern="1200">
                          <a:solidFill>
                            <a:schemeClr val="lt1"/>
                          </a:solidFill>
                          <a:latin typeface="Calibri"/>
                          <a:ea typeface="微软雅黑"/>
                        </a:defRPr>
                      </a:lvl6pPr>
                      <a:lvl7pPr marL="2743200" algn="l" defTabSz="914400" rtl="0" eaLnBrk="1" latinLnBrk="0" hangingPunct="1">
                        <a:defRPr sz="1800" b="1" kern="1200">
                          <a:solidFill>
                            <a:schemeClr val="lt1"/>
                          </a:solidFill>
                          <a:latin typeface="Calibri"/>
                          <a:ea typeface="微软雅黑"/>
                        </a:defRPr>
                      </a:lvl7pPr>
                      <a:lvl8pPr marL="3200400" algn="l" defTabSz="914400" rtl="0" eaLnBrk="1" latinLnBrk="0" hangingPunct="1">
                        <a:defRPr sz="1800" b="1" kern="1200">
                          <a:solidFill>
                            <a:schemeClr val="lt1"/>
                          </a:solidFill>
                          <a:latin typeface="Calibri"/>
                          <a:ea typeface="微软雅黑"/>
                        </a:defRPr>
                      </a:lvl8pPr>
                      <a:lvl9pPr marL="3657600" algn="l" defTabSz="914400" rtl="0" eaLnBrk="1" latinLnBrk="0" hangingPunct="1">
                        <a:defRPr sz="1800" b="1" kern="1200">
                          <a:solidFill>
                            <a:schemeClr val="lt1"/>
                          </a:solidFill>
                          <a:latin typeface="Calibri"/>
                          <a:ea typeface="微软雅黑"/>
                        </a:defRPr>
                      </a:lvl9pPr>
                    </a:lstStyle>
                    <a:p>
                      <a:pPr algn="ctr"/>
                      <a:r>
                        <a:rPr lang="en-US" altLang="zh-CN" dirty="0" err="1" smtClean="0"/>
                        <a:t>Doclist</a:t>
                      </a:r>
                      <a:r>
                        <a:rPr lang="en-US" altLang="zh-CN" dirty="0" smtClean="0"/>
                        <a:t> </a:t>
                      </a:r>
                      <a:r>
                        <a:rPr lang="en-US" altLang="zh-CN" baseline="0" dirty="0" smtClean="0"/>
                        <a:t>file</a:t>
                      </a:r>
                      <a:endParaRPr lang="zh-CN" altLang="en-US" dirty="0">
                        <a:solidFill>
                          <a:schemeClr val="bg1"/>
                        </a:solidFill>
                      </a:endParaRPr>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r>
              <a:tr h="370840">
                <a:tc>
                  <a:txBody>
                    <a:bodyPr/>
                    <a:lstStyle>
                      <a:lvl1pPr marL="0" algn="l" defTabSz="914400" rtl="0" eaLnBrk="1" latinLnBrk="0" hangingPunct="1">
                        <a:defRPr sz="1800" kern="1200">
                          <a:solidFill>
                            <a:schemeClr val="dk1"/>
                          </a:solidFill>
                          <a:latin typeface="Calibri"/>
                          <a:ea typeface="微软雅黑"/>
                        </a:defRPr>
                      </a:lvl1pPr>
                      <a:lvl2pPr marL="457200" algn="l" defTabSz="914400" rtl="0" eaLnBrk="1" latinLnBrk="0" hangingPunct="1">
                        <a:defRPr sz="1800" kern="1200">
                          <a:solidFill>
                            <a:schemeClr val="dk1"/>
                          </a:solidFill>
                          <a:latin typeface="Calibri"/>
                          <a:ea typeface="微软雅黑"/>
                        </a:defRPr>
                      </a:lvl2pPr>
                      <a:lvl3pPr marL="914400" algn="l" defTabSz="914400" rtl="0" eaLnBrk="1" latinLnBrk="0" hangingPunct="1">
                        <a:defRPr sz="1800" kern="1200">
                          <a:solidFill>
                            <a:schemeClr val="dk1"/>
                          </a:solidFill>
                          <a:latin typeface="Calibri"/>
                          <a:ea typeface="微软雅黑"/>
                        </a:defRPr>
                      </a:lvl3pPr>
                      <a:lvl4pPr marL="1371600" algn="l" defTabSz="914400" rtl="0" eaLnBrk="1" latinLnBrk="0" hangingPunct="1">
                        <a:defRPr sz="1800" kern="1200">
                          <a:solidFill>
                            <a:schemeClr val="dk1"/>
                          </a:solidFill>
                          <a:latin typeface="Calibri"/>
                          <a:ea typeface="微软雅黑"/>
                        </a:defRPr>
                      </a:lvl4pPr>
                      <a:lvl5pPr marL="1828800" algn="l" defTabSz="914400" rtl="0" eaLnBrk="1" latinLnBrk="0" hangingPunct="1">
                        <a:defRPr sz="1800" kern="1200">
                          <a:solidFill>
                            <a:schemeClr val="dk1"/>
                          </a:solidFill>
                          <a:latin typeface="Calibri"/>
                          <a:ea typeface="微软雅黑"/>
                        </a:defRPr>
                      </a:lvl5pPr>
                      <a:lvl6pPr marL="2286000" algn="l" defTabSz="914400" rtl="0" eaLnBrk="1" latinLnBrk="0" hangingPunct="1">
                        <a:defRPr sz="1800" kern="1200">
                          <a:solidFill>
                            <a:schemeClr val="dk1"/>
                          </a:solidFill>
                          <a:latin typeface="Calibri"/>
                          <a:ea typeface="微软雅黑"/>
                        </a:defRPr>
                      </a:lvl6pPr>
                      <a:lvl7pPr marL="2743200" algn="l" defTabSz="914400" rtl="0" eaLnBrk="1" latinLnBrk="0" hangingPunct="1">
                        <a:defRPr sz="1800" kern="1200">
                          <a:solidFill>
                            <a:schemeClr val="dk1"/>
                          </a:solidFill>
                          <a:latin typeface="Calibri"/>
                          <a:ea typeface="微软雅黑"/>
                        </a:defRPr>
                      </a:lvl7pPr>
                      <a:lvl8pPr marL="3200400" algn="l" defTabSz="914400" rtl="0" eaLnBrk="1" latinLnBrk="0" hangingPunct="1">
                        <a:defRPr sz="1800" kern="1200">
                          <a:solidFill>
                            <a:schemeClr val="dk1"/>
                          </a:solidFill>
                          <a:latin typeface="Calibri"/>
                          <a:ea typeface="微软雅黑"/>
                        </a:defRPr>
                      </a:lvl8pPr>
                      <a:lvl9pPr marL="3657600" algn="l" defTabSz="914400" rtl="0" eaLnBrk="1" latinLnBrk="0" hangingPunct="1">
                        <a:defRPr sz="1800" kern="1200">
                          <a:solidFill>
                            <a:schemeClr val="dk1"/>
                          </a:solidFill>
                          <a:latin typeface="Calibri"/>
                          <a:ea typeface="微软雅黑"/>
                        </a:defRPr>
                      </a:lvl9pPr>
                    </a:lstStyle>
                    <a:p>
                      <a:r>
                        <a:rPr lang="en-US" altLang="zh-CN" dirty="0" smtClean="0"/>
                        <a:t>2</a:t>
                      </a:r>
                      <a:endParaRPr lang="zh-CN" altLang="en-US" dirty="0"/>
                    </a:p>
                  </a:txBody>
                  <a:tcPr>
                    <a:gradFill>
                      <a:gsLst>
                        <a:gs pos="0">
                          <a:srgbClr val="C6D202"/>
                        </a:gs>
                        <a:gs pos="72000">
                          <a:srgbClr val="EEFA4E"/>
                        </a:gs>
                        <a:gs pos="100000">
                          <a:srgbClr val="F6FF67"/>
                        </a:gs>
                      </a:gsLst>
                      <a:lin ang="16200000" scaled="0"/>
                    </a:gradFill>
                  </a:tcPr>
                </a:tc>
                <a:tc>
                  <a:txBody>
                    <a:bodyPr/>
                    <a:lstStyle>
                      <a:lvl1pPr marL="0" algn="l" defTabSz="914400" rtl="0" eaLnBrk="1" latinLnBrk="0" hangingPunct="1">
                        <a:defRPr sz="1800" kern="1200">
                          <a:solidFill>
                            <a:schemeClr val="dk1"/>
                          </a:solidFill>
                          <a:latin typeface="Calibri"/>
                          <a:ea typeface="微软雅黑"/>
                        </a:defRPr>
                      </a:lvl1pPr>
                      <a:lvl2pPr marL="457200" algn="l" defTabSz="914400" rtl="0" eaLnBrk="1" latinLnBrk="0" hangingPunct="1">
                        <a:defRPr sz="1800" kern="1200">
                          <a:solidFill>
                            <a:schemeClr val="dk1"/>
                          </a:solidFill>
                          <a:latin typeface="Calibri"/>
                          <a:ea typeface="微软雅黑"/>
                        </a:defRPr>
                      </a:lvl2pPr>
                      <a:lvl3pPr marL="914400" algn="l" defTabSz="914400" rtl="0" eaLnBrk="1" latinLnBrk="0" hangingPunct="1">
                        <a:defRPr sz="1800" kern="1200">
                          <a:solidFill>
                            <a:schemeClr val="dk1"/>
                          </a:solidFill>
                          <a:latin typeface="Calibri"/>
                          <a:ea typeface="微软雅黑"/>
                        </a:defRPr>
                      </a:lvl3pPr>
                      <a:lvl4pPr marL="1371600" algn="l" defTabSz="914400" rtl="0" eaLnBrk="1" latinLnBrk="0" hangingPunct="1">
                        <a:defRPr sz="1800" kern="1200">
                          <a:solidFill>
                            <a:schemeClr val="dk1"/>
                          </a:solidFill>
                          <a:latin typeface="Calibri"/>
                          <a:ea typeface="微软雅黑"/>
                        </a:defRPr>
                      </a:lvl4pPr>
                      <a:lvl5pPr marL="1828800" algn="l" defTabSz="914400" rtl="0" eaLnBrk="1" latinLnBrk="0" hangingPunct="1">
                        <a:defRPr sz="1800" kern="1200">
                          <a:solidFill>
                            <a:schemeClr val="dk1"/>
                          </a:solidFill>
                          <a:latin typeface="Calibri"/>
                          <a:ea typeface="微软雅黑"/>
                        </a:defRPr>
                      </a:lvl5pPr>
                      <a:lvl6pPr marL="2286000" algn="l" defTabSz="914400" rtl="0" eaLnBrk="1" latinLnBrk="0" hangingPunct="1">
                        <a:defRPr sz="1800" kern="1200">
                          <a:solidFill>
                            <a:schemeClr val="dk1"/>
                          </a:solidFill>
                          <a:latin typeface="Calibri"/>
                          <a:ea typeface="微软雅黑"/>
                        </a:defRPr>
                      </a:lvl6pPr>
                      <a:lvl7pPr marL="2743200" algn="l" defTabSz="914400" rtl="0" eaLnBrk="1" latinLnBrk="0" hangingPunct="1">
                        <a:defRPr sz="1800" kern="1200">
                          <a:solidFill>
                            <a:schemeClr val="dk1"/>
                          </a:solidFill>
                          <a:latin typeface="Calibri"/>
                          <a:ea typeface="微软雅黑"/>
                        </a:defRPr>
                      </a:lvl7pPr>
                      <a:lvl8pPr marL="3200400" algn="l" defTabSz="914400" rtl="0" eaLnBrk="1" latinLnBrk="0" hangingPunct="1">
                        <a:defRPr sz="1800" kern="1200">
                          <a:solidFill>
                            <a:schemeClr val="dk1"/>
                          </a:solidFill>
                          <a:latin typeface="Calibri"/>
                          <a:ea typeface="微软雅黑"/>
                        </a:defRPr>
                      </a:lvl8pPr>
                      <a:lvl9pPr marL="3657600" algn="l" defTabSz="914400" rtl="0" eaLnBrk="1" latinLnBrk="0" hangingPunct="1">
                        <a:defRPr sz="1800" kern="1200">
                          <a:solidFill>
                            <a:schemeClr val="dk1"/>
                          </a:solidFill>
                          <a:latin typeface="Calibri"/>
                          <a:ea typeface="微软雅黑"/>
                        </a:defRPr>
                      </a:lvl9pPr>
                    </a:lstStyle>
                    <a:p>
                      <a:r>
                        <a:rPr lang="en-US" altLang="zh-CN" dirty="0" smtClean="0"/>
                        <a:t>2</a:t>
                      </a:r>
                      <a:endParaRPr lang="zh-CN" altLang="en-US" dirty="0"/>
                    </a:p>
                  </a:txBody>
                  <a:tcPr>
                    <a:gradFill>
                      <a:gsLst>
                        <a:gs pos="0">
                          <a:srgbClr val="009900"/>
                        </a:gs>
                        <a:gs pos="72000">
                          <a:srgbClr val="009900">
                            <a:alpha val="72000"/>
                          </a:srgbClr>
                        </a:gs>
                        <a:gs pos="100000">
                          <a:srgbClr val="009900">
                            <a:alpha val="21000"/>
                          </a:srgbClr>
                        </a:gs>
                      </a:gsLst>
                      <a:lin ang="16200000" scaled="0"/>
                    </a:gradFill>
                  </a:tcPr>
                </a:tc>
                <a:tc>
                  <a:txBody>
                    <a:bodyPr/>
                    <a:lstStyle>
                      <a:lvl1pPr marL="0" algn="l" defTabSz="914400" rtl="0" eaLnBrk="1" latinLnBrk="0" hangingPunct="1">
                        <a:defRPr sz="1800" kern="1200">
                          <a:solidFill>
                            <a:schemeClr val="dk1"/>
                          </a:solidFill>
                          <a:latin typeface="Calibri"/>
                          <a:ea typeface="微软雅黑"/>
                        </a:defRPr>
                      </a:lvl1pPr>
                      <a:lvl2pPr marL="457200" algn="l" defTabSz="914400" rtl="0" eaLnBrk="1" latinLnBrk="0" hangingPunct="1">
                        <a:defRPr sz="1800" kern="1200">
                          <a:solidFill>
                            <a:schemeClr val="dk1"/>
                          </a:solidFill>
                          <a:latin typeface="Calibri"/>
                          <a:ea typeface="微软雅黑"/>
                        </a:defRPr>
                      </a:lvl2pPr>
                      <a:lvl3pPr marL="914400" algn="l" defTabSz="914400" rtl="0" eaLnBrk="1" latinLnBrk="0" hangingPunct="1">
                        <a:defRPr sz="1800" kern="1200">
                          <a:solidFill>
                            <a:schemeClr val="dk1"/>
                          </a:solidFill>
                          <a:latin typeface="Calibri"/>
                          <a:ea typeface="微软雅黑"/>
                        </a:defRPr>
                      </a:lvl3pPr>
                      <a:lvl4pPr marL="1371600" algn="l" defTabSz="914400" rtl="0" eaLnBrk="1" latinLnBrk="0" hangingPunct="1">
                        <a:defRPr sz="1800" kern="1200">
                          <a:solidFill>
                            <a:schemeClr val="dk1"/>
                          </a:solidFill>
                          <a:latin typeface="Calibri"/>
                          <a:ea typeface="微软雅黑"/>
                        </a:defRPr>
                      </a:lvl4pPr>
                      <a:lvl5pPr marL="1828800" algn="l" defTabSz="914400" rtl="0" eaLnBrk="1" latinLnBrk="0" hangingPunct="1">
                        <a:defRPr sz="1800" kern="1200">
                          <a:solidFill>
                            <a:schemeClr val="dk1"/>
                          </a:solidFill>
                          <a:latin typeface="Calibri"/>
                          <a:ea typeface="微软雅黑"/>
                        </a:defRPr>
                      </a:lvl5pPr>
                      <a:lvl6pPr marL="2286000" algn="l" defTabSz="914400" rtl="0" eaLnBrk="1" latinLnBrk="0" hangingPunct="1">
                        <a:defRPr sz="1800" kern="1200">
                          <a:solidFill>
                            <a:schemeClr val="dk1"/>
                          </a:solidFill>
                          <a:latin typeface="Calibri"/>
                          <a:ea typeface="微软雅黑"/>
                        </a:defRPr>
                      </a:lvl6pPr>
                      <a:lvl7pPr marL="2743200" algn="l" defTabSz="914400" rtl="0" eaLnBrk="1" latinLnBrk="0" hangingPunct="1">
                        <a:defRPr sz="1800" kern="1200">
                          <a:solidFill>
                            <a:schemeClr val="dk1"/>
                          </a:solidFill>
                          <a:latin typeface="Calibri"/>
                          <a:ea typeface="微软雅黑"/>
                        </a:defRPr>
                      </a:lvl7pPr>
                      <a:lvl8pPr marL="3200400" algn="l" defTabSz="914400" rtl="0" eaLnBrk="1" latinLnBrk="0" hangingPunct="1">
                        <a:defRPr sz="1800" kern="1200">
                          <a:solidFill>
                            <a:schemeClr val="dk1"/>
                          </a:solidFill>
                          <a:latin typeface="Calibri"/>
                          <a:ea typeface="微软雅黑"/>
                        </a:defRPr>
                      </a:lvl8pPr>
                      <a:lvl9pPr marL="3657600" algn="l" defTabSz="914400" rtl="0" eaLnBrk="1" latinLnBrk="0" hangingPunct="1">
                        <a:defRPr sz="1800" kern="1200">
                          <a:solidFill>
                            <a:schemeClr val="dk1"/>
                          </a:solidFill>
                          <a:latin typeface="Calibri"/>
                          <a:ea typeface="微软雅黑"/>
                        </a:defRPr>
                      </a:lvl9pPr>
                    </a:lstStyle>
                    <a:p>
                      <a:r>
                        <a:rPr lang="en-US" altLang="zh-CN" dirty="0" smtClean="0"/>
                        <a:t>0</a:t>
                      </a:r>
                      <a:endParaRPr lang="zh-CN" altLang="en-US" dirty="0"/>
                    </a:p>
                  </a:txBody>
                  <a:tcPr>
                    <a:gradFill>
                      <a:gsLst>
                        <a:gs pos="0">
                          <a:srgbClr val="0066B4"/>
                        </a:gs>
                        <a:gs pos="72000">
                          <a:srgbClr val="478DD3">
                            <a:alpha val="71765"/>
                          </a:srgbClr>
                        </a:gs>
                        <a:gs pos="100000">
                          <a:srgbClr val="669EDE">
                            <a:alpha val="20784"/>
                          </a:srgbClr>
                        </a:gs>
                      </a:gsLst>
                      <a:lin ang="16200000" scaled="0"/>
                    </a:gradFill>
                  </a:tcPr>
                </a:tc>
                <a:tc>
                  <a:txBody>
                    <a:bodyPr/>
                    <a:lstStyle>
                      <a:lvl1pPr marL="0" algn="l" defTabSz="914400" rtl="0" eaLnBrk="1" latinLnBrk="0" hangingPunct="1">
                        <a:defRPr sz="1800" kern="1200">
                          <a:solidFill>
                            <a:schemeClr val="dk1"/>
                          </a:solidFill>
                          <a:latin typeface="Calibri"/>
                          <a:ea typeface="微软雅黑"/>
                        </a:defRPr>
                      </a:lvl1pPr>
                      <a:lvl2pPr marL="457200" algn="l" defTabSz="914400" rtl="0" eaLnBrk="1" latinLnBrk="0" hangingPunct="1">
                        <a:defRPr sz="1800" kern="1200">
                          <a:solidFill>
                            <a:schemeClr val="dk1"/>
                          </a:solidFill>
                          <a:latin typeface="Calibri"/>
                          <a:ea typeface="微软雅黑"/>
                        </a:defRPr>
                      </a:lvl2pPr>
                      <a:lvl3pPr marL="914400" algn="l" defTabSz="914400" rtl="0" eaLnBrk="1" latinLnBrk="0" hangingPunct="1">
                        <a:defRPr sz="1800" kern="1200">
                          <a:solidFill>
                            <a:schemeClr val="dk1"/>
                          </a:solidFill>
                          <a:latin typeface="Calibri"/>
                          <a:ea typeface="微软雅黑"/>
                        </a:defRPr>
                      </a:lvl3pPr>
                      <a:lvl4pPr marL="1371600" algn="l" defTabSz="914400" rtl="0" eaLnBrk="1" latinLnBrk="0" hangingPunct="1">
                        <a:defRPr sz="1800" kern="1200">
                          <a:solidFill>
                            <a:schemeClr val="dk1"/>
                          </a:solidFill>
                          <a:latin typeface="Calibri"/>
                          <a:ea typeface="微软雅黑"/>
                        </a:defRPr>
                      </a:lvl4pPr>
                      <a:lvl5pPr marL="1828800" algn="l" defTabSz="914400" rtl="0" eaLnBrk="1" latinLnBrk="0" hangingPunct="1">
                        <a:defRPr sz="1800" kern="1200">
                          <a:solidFill>
                            <a:schemeClr val="dk1"/>
                          </a:solidFill>
                          <a:latin typeface="Calibri"/>
                          <a:ea typeface="微软雅黑"/>
                        </a:defRPr>
                      </a:lvl5pPr>
                      <a:lvl6pPr marL="2286000" algn="l" defTabSz="914400" rtl="0" eaLnBrk="1" latinLnBrk="0" hangingPunct="1">
                        <a:defRPr sz="1800" kern="1200">
                          <a:solidFill>
                            <a:schemeClr val="dk1"/>
                          </a:solidFill>
                          <a:latin typeface="Calibri"/>
                          <a:ea typeface="微软雅黑"/>
                        </a:defRPr>
                      </a:lvl6pPr>
                      <a:lvl7pPr marL="2743200" algn="l" defTabSz="914400" rtl="0" eaLnBrk="1" latinLnBrk="0" hangingPunct="1">
                        <a:defRPr sz="1800" kern="1200">
                          <a:solidFill>
                            <a:schemeClr val="dk1"/>
                          </a:solidFill>
                          <a:latin typeface="Calibri"/>
                          <a:ea typeface="微软雅黑"/>
                        </a:defRPr>
                      </a:lvl7pPr>
                      <a:lvl8pPr marL="3200400" algn="l" defTabSz="914400" rtl="0" eaLnBrk="1" latinLnBrk="0" hangingPunct="1">
                        <a:defRPr sz="1800" kern="1200">
                          <a:solidFill>
                            <a:schemeClr val="dk1"/>
                          </a:solidFill>
                          <a:latin typeface="Calibri"/>
                          <a:ea typeface="微软雅黑"/>
                        </a:defRPr>
                      </a:lvl8pPr>
                      <a:lvl9pPr marL="3657600" algn="l" defTabSz="914400" rtl="0" eaLnBrk="1" latinLnBrk="0" hangingPunct="1">
                        <a:defRPr sz="1800" kern="1200">
                          <a:solidFill>
                            <a:schemeClr val="dk1"/>
                          </a:solidFill>
                          <a:latin typeface="Calibri"/>
                          <a:ea typeface="微软雅黑"/>
                        </a:defRPr>
                      </a:lvl9pPr>
                    </a:lstStyle>
                    <a:p>
                      <a:r>
                        <a:rPr lang="en-US" altLang="zh-CN" dirty="0" smtClean="0"/>
                        <a:t>1</a:t>
                      </a:r>
                      <a:endParaRPr lang="zh-CN" altLang="en-US" dirty="0"/>
                    </a:p>
                  </a:txBody>
                  <a:tcPr>
                    <a:gradFill>
                      <a:gsLst>
                        <a:gs pos="0">
                          <a:srgbClr val="0066B4"/>
                        </a:gs>
                        <a:gs pos="72000">
                          <a:srgbClr val="478DD3">
                            <a:alpha val="71765"/>
                          </a:srgbClr>
                        </a:gs>
                        <a:gs pos="100000">
                          <a:srgbClr val="669EDE">
                            <a:alpha val="20784"/>
                          </a:srgbClr>
                        </a:gs>
                      </a:gsLst>
                      <a:lin ang="16200000" scaled="0"/>
                    </a:gradFill>
                  </a:tcPr>
                </a:tc>
                <a:tc>
                  <a:txBody>
                    <a:bodyPr/>
                    <a:lstStyle>
                      <a:lvl1pPr marL="0" algn="l" defTabSz="914400" rtl="0" eaLnBrk="1" latinLnBrk="0" hangingPunct="1">
                        <a:defRPr sz="1800" kern="1200">
                          <a:solidFill>
                            <a:schemeClr val="dk1"/>
                          </a:solidFill>
                          <a:latin typeface="Calibri"/>
                          <a:ea typeface="微软雅黑"/>
                        </a:defRPr>
                      </a:lvl1pPr>
                      <a:lvl2pPr marL="457200" algn="l" defTabSz="914400" rtl="0" eaLnBrk="1" latinLnBrk="0" hangingPunct="1">
                        <a:defRPr sz="1800" kern="1200">
                          <a:solidFill>
                            <a:schemeClr val="dk1"/>
                          </a:solidFill>
                          <a:latin typeface="Calibri"/>
                          <a:ea typeface="微软雅黑"/>
                        </a:defRPr>
                      </a:lvl2pPr>
                      <a:lvl3pPr marL="914400" algn="l" defTabSz="914400" rtl="0" eaLnBrk="1" latinLnBrk="0" hangingPunct="1">
                        <a:defRPr sz="1800" kern="1200">
                          <a:solidFill>
                            <a:schemeClr val="dk1"/>
                          </a:solidFill>
                          <a:latin typeface="Calibri"/>
                          <a:ea typeface="微软雅黑"/>
                        </a:defRPr>
                      </a:lvl3pPr>
                      <a:lvl4pPr marL="1371600" algn="l" defTabSz="914400" rtl="0" eaLnBrk="1" latinLnBrk="0" hangingPunct="1">
                        <a:defRPr sz="1800" kern="1200">
                          <a:solidFill>
                            <a:schemeClr val="dk1"/>
                          </a:solidFill>
                          <a:latin typeface="Calibri"/>
                          <a:ea typeface="微软雅黑"/>
                        </a:defRPr>
                      </a:lvl4pPr>
                      <a:lvl5pPr marL="1828800" algn="l" defTabSz="914400" rtl="0" eaLnBrk="1" latinLnBrk="0" hangingPunct="1">
                        <a:defRPr sz="1800" kern="1200">
                          <a:solidFill>
                            <a:schemeClr val="dk1"/>
                          </a:solidFill>
                          <a:latin typeface="Calibri"/>
                          <a:ea typeface="微软雅黑"/>
                        </a:defRPr>
                      </a:lvl5pPr>
                      <a:lvl6pPr marL="2286000" algn="l" defTabSz="914400" rtl="0" eaLnBrk="1" latinLnBrk="0" hangingPunct="1">
                        <a:defRPr sz="1800" kern="1200">
                          <a:solidFill>
                            <a:schemeClr val="dk1"/>
                          </a:solidFill>
                          <a:latin typeface="Calibri"/>
                          <a:ea typeface="微软雅黑"/>
                        </a:defRPr>
                      </a:lvl6pPr>
                      <a:lvl7pPr marL="2743200" algn="l" defTabSz="914400" rtl="0" eaLnBrk="1" latinLnBrk="0" hangingPunct="1">
                        <a:defRPr sz="1800" kern="1200">
                          <a:solidFill>
                            <a:schemeClr val="dk1"/>
                          </a:solidFill>
                          <a:latin typeface="Calibri"/>
                          <a:ea typeface="微软雅黑"/>
                        </a:defRPr>
                      </a:lvl7pPr>
                      <a:lvl8pPr marL="3200400" algn="l" defTabSz="914400" rtl="0" eaLnBrk="1" latinLnBrk="0" hangingPunct="1">
                        <a:defRPr sz="1800" kern="1200">
                          <a:solidFill>
                            <a:schemeClr val="dk1"/>
                          </a:solidFill>
                          <a:latin typeface="Calibri"/>
                          <a:ea typeface="微软雅黑"/>
                        </a:defRPr>
                      </a:lvl8pPr>
                      <a:lvl9pPr marL="3657600" algn="l" defTabSz="914400" rtl="0" eaLnBrk="1" latinLnBrk="0" hangingPunct="1">
                        <a:defRPr sz="1800" kern="1200">
                          <a:solidFill>
                            <a:schemeClr val="dk1"/>
                          </a:solidFill>
                          <a:latin typeface="Calibri"/>
                          <a:ea typeface="微软雅黑"/>
                        </a:defRPr>
                      </a:lvl9pPr>
                    </a:lstStyle>
                    <a:p>
                      <a:r>
                        <a:rPr lang="en-US" altLang="zh-CN" dirty="0" smtClean="0"/>
                        <a:t>2</a:t>
                      </a:r>
                      <a:endParaRPr lang="zh-CN" altLang="en-US" dirty="0"/>
                    </a:p>
                  </a:txBody>
                  <a:tcPr>
                    <a:gradFill>
                      <a:gsLst>
                        <a:gs pos="0">
                          <a:srgbClr val="0066B4"/>
                        </a:gs>
                        <a:gs pos="72000">
                          <a:srgbClr val="478DD3">
                            <a:alpha val="71765"/>
                          </a:srgbClr>
                        </a:gs>
                        <a:gs pos="100000">
                          <a:srgbClr val="669EDE">
                            <a:alpha val="20784"/>
                          </a:srgbClr>
                        </a:gs>
                      </a:gsLst>
                      <a:lin ang="16200000" scaled="0"/>
                    </a:gradFill>
                  </a:tcPr>
                </a:tc>
                <a:tc>
                  <a:txBody>
                    <a:bodyPr/>
                    <a:lstStyle>
                      <a:lvl1pPr marL="0" algn="l" defTabSz="914400" rtl="0" eaLnBrk="1" latinLnBrk="0" hangingPunct="1">
                        <a:defRPr sz="1800" kern="1200">
                          <a:solidFill>
                            <a:schemeClr val="dk1"/>
                          </a:solidFill>
                          <a:latin typeface="Calibri"/>
                          <a:ea typeface="微软雅黑"/>
                        </a:defRPr>
                      </a:lvl1pPr>
                      <a:lvl2pPr marL="457200" algn="l" defTabSz="914400" rtl="0" eaLnBrk="1" latinLnBrk="0" hangingPunct="1">
                        <a:defRPr sz="1800" kern="1200">
                          <a:solidFill>
                            <a:schemeClr val="dk1"/>
                          </a:solidFill>
                          <a:latin typeface="Calibri"/>
                          <a:ea typeface="微软雅黑"/>
                        </a:defRPr>
                      </a:lvl2pPr>
                      <a:lvl3pPr marL="914400" algn="l" defTabSz="914400" rtl="0" eaLnBrk="1" latinLnBrk="0" hangingPunct="1">
                        <a:defRPr sz="1800" kern="1200">
                          <a:solidFill>
                            <a:schemeClr val="dk1"/>
                          </a:solidFill>
                          <a:latin typeface="Calibri"/>
                          <a:ea typeface="微软雅黑"/>
                        </a:defRPr>
                      </a:lvl3pPr>
                      <a:lvl4pPr marL="1371600" algn="l" defTabSz="914400" rtl="0" eaLnBrk="1" latinLnBrk="0" hangingPunct="1">
                        <a:defRPr sz="1800" kern="1200">
                          <a:solidFill>
                            <a:schemeClr val="dk1"/>
                          </a:solidFill>
                          <a:latin typeface="Calibri"/>
                          <a:ea typeface="微软雅黑"/>
                        </a:defRPr>
                      </a:lvl4pPr>
                      <a:lvl5pPr marL="1828800" algn="l" defTabSz="914400" rtl="0" eaLnBrk="1" latinLnBrk="0" hangingPunct="1">
                        <a:defRPr sz="1800" kern="1200">
                          <a:solidFill>
                            <a:schemeClr val="dk1"/>
                          </a:solidFill>
                          <a:latin typeface="Calibri"/>
                          <a:ea typeface="微软雅黑"/>
                        </a:defRPr>
                      </a:lvl5pPr>
                      <a:lvl6pPr marL="2286000" algn="l" defTabSz="914400" rtl="0" eaLnBrk="1" latinLnBrk="0" hangingPunct="1">
                        <a:defRPr sz="1800" kern="1200">
                          <a:solidFill>
                            <a:schemeClr val="dk1"/>
                          </a:solidFill>
                          <a:latin typeface="Calibri"/>
                          <a:ea typeface="微软雅黑"/>
                        </a:defRPr>
                      </a:lvl6pPr>
                      <a:lvl7pPr marL="2743200" algn="l" defTabSz="914400" rtl="0" eaLnBrk="1" latinLnBrk="0" hangingPunct="1">
                        <a:defRPr sz="1800" kern="1200">
                          <a:solidFill>
                            <a:schemeClr val="dk1"/>
                          </a:solidFill>
                          <a:latin typeface="Calibri"/>
                          <a:ea typeface="微软雅黑"/>
                        </a:defRPr>
                      </a:lvl7pPr>
                      <a:lvl8pPr marL="3200400" algn="l" defTabSz="914400" rtl="0" eaLnBrk="1" latinLnBrk="0" hangingPunct="1">
                        <a:defRPr sz="1800" kern="1200">
                          <a:solidFill>
                            <a:schemeClr val="dk1"/>
                          </a:solidFill>
                          <a:latin typeface="Calibri"/>
                          <a:ea typeface="微软雅黑"/>
                        </a:defRPr>
                      </a:lvl8pPr>
                      <a:lvl9pPr marL="3657600" algn="l" defTabSz="914400" rtl="0" eaLnBrk="1" latinLnBrk="0" hangingPunct="1">
                        <a:defRPr sz="1800" kern="1200">
                          <a:solidFill>
                            <a:schemeClr val="dk1"/>
                          </a:solidFill>
                          <a:latin typeface="Calibri"/>
                          <a:ea typeface="微软雅黑"/>
                        </a:defRPr>
                      </a:lvl9pPr>
                    </a:lstStyle>
                    <a:p>
                      <a:r>
                        <a:rPr lang="en-US" altLang="zh-CN" dirty="0" smtClean="0"/>
                        <a:t>0</a:t>
                      </a:r>
                      <a:endParaRPr lang="zh-CN" altLang="en-US" dirty="0"/>
                    </a:p>
                  </a:txBody>
                  <a:tcPr>
                    <a:gradFill>
                      <a:gsLst>
                        <a:gs pos="0">
                          <a:srgbClr val="AD005A">
                            <a:alpha val="88000"/>
                          </a:srgbClr>
                        </a:gs>
                        <a:gs pos="72000">
                          <a:srgbClr val="D14E87">
                            <a:alpha val="71765"/>
                          </a:srgbClr>
                        </a:gs>
                        <a:gs pos="100000">
                          <a:srgbClr val="DC6B99">
                            <a:alpha val="20392"/>
                          </a:srgbClr>
                        </a:gs>
                      </a:gsLst>
                      <a:lin ang="16200000" scaled="0"/>
                    </a:gradFill>
                  </a:tcPr>
                </a:tc>
                <a:tc>
                  <a:txBody>
                    <a:bodyPr/>
                    <a:lstStyle>
                      <a:lvl1pPr marL="0" algn="l" defTabSz="914400" rtl="0" eaLnBrk="1" latinLnBrk="0" hangingPunct="1">
                        <a:defRPr sz="1800" kern="1200">
                          <a:solidFill>
                            <a:schemeClr val="dk1"/>
                          </a:solidFill>
                          <a:latin typeface="Calibri"/>
                          <a:ea typeface="微软雅黑"/>
                        </a:defRPr>
                      </a:lvl1pPr>
                      <a:lvl2pPr marL="457200" algn="l" defTabSz="914400" rtl="0" eaLnBrk="1" latinLnBrk="0" hangingPunct="1">
                        <a:defRPr sz="1800" kern="1200">
                          <a:solidFill>
                            <a:schemeClr val="dk1"/>
                          </a:solidFill>
                          <a:latin typeface="Calibri"/>
                          <a:ea typeface="微软雅黑"/>
                        </a:defRPr>
                      </a:lvl2pPr>
                      <a:lvl3pPr marL="914400" algn="l" defTabSz="914400" rtl="0" eaLnBrk="1" latinLnBrk="0" hangingPunct="1">
                        <a:defRPr sz="1800" kern="1200">
                          <a:solidFill>
                            <a:schemeClr val="dk1"/>
                          </a:solidFill>
                          <a:latin typeface="Calibri"/>
                          <a:ea typeface="微软雅黑"/>
                        </a:defRPr>
                      </a:lvl3pPr>
                      <a:lvl4pPr marL="1371600" algn="l" defTabSz="914400" rtl="0" eaLnBrk="1" latinLnBrk="0" hangingPunct="1">
                        <a:defRPr sz="1800" kern="1200">
                          <a:solidFill>
                            <a:schemeClr val="dk1"/>
                          </a:solidFill>
                          <a:latin typeface="Calibri"/>
                          <a:ea typeface="微软雅黑"/>
                        </a:defRPr>
                      </a:lvl4pPr>
                      <a:lvl5pPr marL="1828800" algn="l" defTabSz="914400" rtl="0" eaLnBrk="1" latinLnBrk="0" hangingPunct="1">
                        <a:defRPr sz="1800" kern="1200">
                          <a:solidFill>
                            <a:schemeClr val="dk1"/>
                          </a:solidFill>
                          <a:latin typeface="Calibri"/>
                          <a:ea typeface="微软雅黑"/>
                        </a:defRPr>
                      </a:lvl5pPr>
                      <a:lvl6pPr marL="2286000" algn="l" defTabSz="914400" rtl="0" eaLnBrk="1" latinLnBrk="0" hangingPunct="1">
                        <a:defRPr sz="1800" kern="1200">
                          <a:solidFill>
                            <a:schemeClr val="dk1"/>
                          </a:solidFill>
                          <a:latin typeface="Calibri"/>
                          <a:ea typeface="微软雅黑"/>
                        </a:defRPr>
                      </a:lvl6pPr>
                      <a:lvl7pPr marL="2743200" algn="l" defTabSz="914400" rtl="0" eaLnBrk="1" latinLnBrk="0" hangingPunct="1">
                        <a:defRPr sz="1800" kern="1200">
                          <a:solidFill>
                            <a:schemeClr val="dk1"/>
                          </a:solidFill>
                          <a:latin typeface="Calibri"/>
                          <a:ea typeface="微软雅黑"/>
                        </a:defRPr>
                      </a:lvl7pPr>
                      <a:lvl8pPr marL="3200400" algn="l" defTabSz="914400" rtl="0" eaLnBrk="1" latinLnBrk="0" hangingPunct="1">
                        <a:defRPr sz="1800" kern="1200">
                          <a:solidFill>
                            <a:schemeClr val="dk1"/>
                          </a:solidFill>
                          <a:latin typeface="Calibri"/>
                          <a:ea typeface="微软雅黑"/>
                        </a:defRPr>
                      </a:lvl8pPr>
                      <a:lvl9pPr marL="3657600" algn="l" defTabSz="914400" rtl="0" eaLnBrk="1" latinLnBrk="0" hangingPunct="1">
                        <a:defRPr sz="1800" kern="1200">
                          <a:solidFill>
                            <a:schemeClr val="dk1"/>
                          </a:solidFill>
                          <a:latin typeface="Calibri"/>
                          <a:ea typeface="微软雅黑"/>
                        </a:defRPr>
                      </a:lvl9pPr>
                    </a:lstStyle>
                    <a:p>
                      <a:r>
                        <a:rPr lang="en-US" altLang="zh-CN" dirty="0" smtClean="0"/>
                        <a:t>1</a:t>
                      </a:r>
                      <a:endParaRPr lang="zh-CN" altLang="en-US" dirty="0"/>
                    </a:p>
                  </a:txBody>
                  <a:tcPr>
                    <a:gradFill>
                      <a:gsLst>
                        <a:gs pos="0">
                          <a:srgbClr val="AD005A">
                            <a:alpha val="88000"/>
                          </a:srgbClr>
                        </a:gs>
                        <a:gs pos="72000">
                          <a:srgbClr val="D14E87">
                            <a:alpha val="71765"/>
                          </a:srgbClr>
                        </a:gs>
                        <a:gs pos="100000">
                          <a:srgbClr val="DC6B99">
                            <a:alpha val="20392"/>
                          </a:srgbClr>
                        </a:gs>
                      </a:gsLst>
                      <a:lin ang="16200000" scaled="0"/>
                    </a:gradFill>
                  </a:tcPr>
                </a:tc>
                <a:tc>
                  <a:txBody>
                    <a:bodyPr/>
                    <a:lstStyle>
                      <a:lvl1pPr marL="0" algn="l" defTabSz="914400" rtl="0" eaLnBrk="1" latinLnBrk="0" hangingPunct="1">
                        <a:defRPr sz="1800" kern="1200">
                          <a:solidFill>
                            <a:schemeClr val="dk1"/>
                          </a:solidFill>
                          <a:latin typeface="Calibri"/>
                          <a:ea typeface="微软雅黑"/>
                        </a:defRPr>
                      </a:lvl1pPr>
                      <a:lvl2pPr marL="457200" algn="l" defTabSz="914400" rtl="0" eaLnBrk="1" latinLnBrk="0" hangingPunct="1">
                        <a:defRPr sz="1800" kern="1200">
                          <a:solidFill>
                            <a:schemeClr val="dk1"/>
                          </a:solidFill>
                          <a:latin typeface="Calibri"/>
                          <a:ea typeface="微软雅黑"/>
                        </a:defRPr>
                      </a:lvl2pPr>
                      <a:lvl3pPr marL="914400" algn="l" defTabSz="914400" rtl="0" eaLnBrk="1" latinLnBrk="0" hangingPunct="1">
                        <a:defRPr sz="1800" kern="1200">
                          <a:solidFill>
                            <a:schemeClr val="dk1"/>
                          </a:solidFill>
                          <a:latin typeface="Calibri"/>
                          <a:ea typeface="微软雅黑"/>
                        </a:defRPr>
                      </a:lvl3pPr>
                      <a:lvl4pPr marL="1371600" algn="l" defTabSz="914400" rtl="0" eaLnBrk="1" latinLnBrk="0" hangingPunct="1">
                        <a:defRPr sz="1800" kern="1200">
                          <a:solidFill>
                            <a:schemeClr val="dk1"/>
                          </a:solidFill>
                          <a:latin typeface="Calibri"/>
                          <a:ea typeface="微软雅黑"/>
                        </a:defRPr>
                      </a:lvl4pPr>
                      <a:lvl5pPr marL="1828800" algn="l" defTabSz="914400" rtl="0" eaLnBrk="1" latinLnBrk="0" hangingPunct="1">
                        <a:defRPr sz="1800" kern="1200">
                          <a:solidFill>
                            <a:schemeClr val="dk1"/>
                          </a:solidFill>
                          <a:latin typeface="Calibri"/>
                          <a:ea typeface="微软雅黑"/>
                        </a:defRPr>
                      </a:lvl5pPr>
                      <a:lvl6pPr marL="2286000" algn="l" defTabSz="914400" rtl="0" eaLnBrk="1" latinLnBrk="0" hangingPunct="1">
                        <a:defRPr sz="1800" kern="1200">
                          <a:solidFill>
                            <a:schemeClr val="dk1"/>
                          </a:solidFill>
                          <a:latin typeface="Calibri"/>
                          <a:ea typeface="微软雅黑"/>
                        </a:defRPr>
                      </a:lvl6pPr>
                      <a:lvl7pPr marL="2743200" algn="l" defTabSz="914400" rtl="0" eaLnBrk="1" latinLnBrk="0" hangingPunct="1">
                        <a:defRPr sz="1800" kern="1200">
                          <a:solidFill>
                            <a:schemeClr val="dk1"/>
                          </a:solidFill>
                          <a:latin typeface="Calibri"/>
                          <a:ea typeface="微软雅黑"/>
                        </a:defRPr>
                      </a:lvl7pPr>
                      <a:lvl8pPr marL="3200400" algn="l" defTabSz="914400" rtl="0" eaLnBrk="1" latinLnBrk="0" hangingPunct="1">
                        <a:defRPr sz="1800" kern="1200">
                          <a:solidFill>
                            <a:schemeClr val="dk1"/>
                          </a:solidFill>
                          <a:latin typeface="Calibri"/>
                          <a:ea typeface="微软雅黑"/>
                        </a:defRPr>
                      </a:lvl8pPr>
                      <a:lvl9pPr marL="3657600" algn="l" defTabSz="914400" rtl="0" eaLnBrk="1" latinLnBrk="0" hangingPunct="1">
                        <a:defRPr sz="1800" kern="1200">
                          <a:solidFill>
                            <a:schemeClr val="dk1"/>
                          </a:solidFill>
                          <a:latin typeface="Calibri"/>
                          <a:ea typeface="微软雅黑"/>
                        </a:defRPr>
                      </a:lvl9pPr>
                    </a:lstStyle>
                    <a:p>
                      <a:r>
                        <a:rPr lang="en-US" altLang="zh-CN" dirty="0" smtClean="0"/>
                        <a:t>2</a:t>
                      </a:r>
                      <a:endParaRPr lang="zh-CN" altLang="en-US" dirty="0"/>
                    </a:p>
                  </a:txBody>
                  <a:tcPr>
                    <a:gradFill>
                      <a:gsLst>
                        <a:gs pos="0">
                          <a:srgbClr val="AD005A">
                            <a:alpha val="88000"/>
                          </a:srgbClr>
                        </a:gs>
                        <a:gs pos="72000">
                          <a:srgbClr val="D14E87">
                            <a:alpha val="71765"/>
                          </a:srgbClr>
                        </a:gs>
                        <a:gs pos="100000">
                          <a:srgbClr val="DC6B99">
                            <a:alpha val="20392"/>
                          </a:srgbClr>
                        </a:gs>
                      </a:gsLst>
                      <a:lin ang="16200000" scaled="0"/>
                    </a:gradFill>
                  </a:tcPr>
                </a:tc>
                <a:tc>
                  <a:txBody>
                    <a:bodyPr/>
                    <a:lstStyle>
                      <a:lvl1pPr marL="0" algn="l" defTabSz="914400" rtl="0" eaLnBrk="1" latinLnBrk="0" hangingPunct="1">
                        <a:defRPr sz="1800" kern="1200">
                          <a:solidFill>
                            <a:schemeClr val="dk1"/>
                          </a:solidFill>
                          <a:latin typeface="Calibri"/>
                          <a:ea typeface="微软雅黑"/>
                        </a:defRPr>
                      </a:lvl1pPr>
                      <a:lvl2pPr marL="457200" algn="l" defTabSz="914400" rtl="0" eaLnBrk="1" latinLnBrk="0" hangingPunct="1">
                        <a:defRPr sz="1800" kern="1200">
                          <a:solidFill>
                            <a:schemeClr val="dk1"/>
                          </a:solidFill>
                          <a:latin typeface="Calibri"/>
                          <a:ea typeface="微软雅黑"/>
                        </a:defRPr>
                      </a:lvl2pPr>
                      <a:lvl3pPr marL="914400" algn="l" defTabSz="914400" rtl="0" eaLnBrk="1" latinLnBrk="0" hangingPunct="1">
                        <a:defRPr sz="1800" kern="1200">
                          <a:solidFill>
                            <a:schemeClr val="dk1"/>
                          </a:solidFill>
                          <a:latin typeface="Calibri"/>
                          <a:ea typeface="微软雅黑"/>
                        </a:defRPr>
                      </a:lvl3pPr>
                      <a:lvl4pPr marL="1371600" algn="l" defTabSz="914400" rtl="0" eaLnBrk="1" latinLnBrk="0" hangingPunct="1">
                        <a:defRPr sz="1800" kern="1200">
                          <a:solidFill>
                            <a:schemeClr val="dk1"/>
                          </a:solidFill>
                          <a:latin typeface="Calibri"/>
                          <a:ea typeface="微软雅黑"/>
                        </a:defRPr>
                      </a:lvl4pPr>
                      <a:lvl5pPr marL="1828800" algn="l" defTabSz="914400" rtl="0" eaLnBrk="1" latinLnBrk="0" hangingPunct="1">
                        <a:defRPr sz="1800" kern="1200">
                          <a:solidFill>
                            <a:schemeClr val="dk1"/>
                          </a:solidFill>
                          <a:latin typeface="Calibri"/>
                          <a:ea typeface="微软雅黑"/>
                        </a:defRPr>
                      </a:lvl5pPr>
                      <a:lvl6pPr marL="2286000" algn="l" defTabSz="914400" rtl="0" eaLnBrk="1" latinLnBrk="0" hangingPunct="1">
                        <a:defRPr sz="1800" kern="1200">
                          <a:solidFill>
                            <a:schemeClr val="dk1"/>
                          </a:solidFill>
                          <a:latin typeface="Calibri"/>
                          <a:ea typeface="微软雅黑"/>
                        </a:defRPr>
                      </a:lvl6pPr>
                      <a:lvl7pPr marL="2743200" algn="l" defTabSz="914400" rtl="0" eaLnBrk="1" latinLnBrk="0" hangingPunct="1">
                        <a:defRPr sz="1800" kern="1200">
                          <a:solidFill>
                            <a:schemeClr val="dk1"/>
                          </a:solidFill>
                          <a:latin typeface="Calibri"/>
                          <a:ea typeface="微软雅黑"/>
                        </a:defRPr>
                      </a:lvl7pPr>
                      <a:lvl8pPr marL="3200400" algn="l" defTabSz="914400" rtl="0" eaLnBrk="1" latinLnBrk="0" hangingPunct="1">
                        <a:defRPr sz="1800" kern="1200">
                          <a:solidFill>
                            <a:schemeClr val="dk1"/>
                          </a:solidFill>
                          <a:latin typeface="Calibri"/>
                          <a:ea typeface="微软雅黑"/>
                        </a:defRPr>
                      </a:lvl8pPr>
                      <a:lvl9pPr marL="3657600" algn="l" defTabSz="914400" rtl="0" eaLnBrk="1" latinLnBrk="0" hangingPunct="1">
                        <a:defRPr sz="1800" kern="1200">
                          <a:solidFill>
                            <a:schemeClr val="dk1"/>
                          </a:solidFill>
                          <a:latin typeface="Calibri"/>
                          <a:ea typeface="微软雅黑"/>
                        </a:defRPr>
                      </a:lvl9pPr>
                    </a:lstStyle>
                    <a:p>
                      <a:r>
                        <a:rPr lang="en-US" altLang="zh-CN" dirty="0" smtClean="0"/>
                        <a:t>0</a:t>
                      </a:r>
                      <a:endParaRPr lang="zh-CN" altLang="en-US" dirty="0"/>
                    </a:p>
                  </a:txBody>
                  <a:tcPr>
                    <a:gradFill>
                      <a:gsLst>
                        <a:gs pos="0">
                          <a:schemeClr val="tx1">
                            <a:lumMod val="75000"/>
                            <a:lumOff val="25000"/>
                            <a:alpha val="79000"/>
                          </a:schemeClr>
                        </a:gs>
                        <a:gs pos="72000">
                          <a:schemeClr val="bg1">
                            <a:lumMod val="65000"/>
                          </a:schemeClr>
                        </a:gs>
                        <a:gs pos="100000">
                          <a:schemeClr val="bg1">
                            <a:lumMod val="85000"/>
                          </a:schemeClr>
                        </a:gs>
                      </a:gsLst>
                      <a:lin ang="16200000" scaled="0"/>
                    </a:gradFill>
                  </a:tcPr>
                </a:tc>
                <a:tc>
                  <a:txBody>
                    <a:bodyPr/>
                    <a:lstStyle>
                      <a:lvl1pPr marL="0" algn="l" defTabSz="914400" rtl="0" eaLnBrk="1" latinLnBrk="0" hangingPunct="1">
                        <a:defRPr sz="1800" kern="1200">
                          <a:solidFill>
                            <a:schemeClr val="dk1"/>
                          </a:solidFill>
                          <a:latin typeface="Calibri"/>
                          <a:ea typeface="微软雅黑"/>
                        </a:defRPr>
                      </a:lvl1pPr>
                      <a:lvl2pPr marL="457200" algn="l" defTabSz="914400" rtl="0" eaLnBrk="1" latinLnBrk="0" hangingPunct="1">
                        <a:defRPr sz="1800" kern="1200">
                          <a:solidFill>
                            <a:schemeClr val="dk1"/>
                          </a:solidFill>
                          <a:latin typeface="Calibri"/>
                          <a:ea typeface="微软雅黑"/>
                        </a:defRPr>
                      </a:lvl2pPr>
                      <a:lvl3pPr marL="914400" algn="l" defTabSz="914400" rtl="0" eaLnBrk="1" latinLnBrk="0" hangingPunct="1">
                        <a:defRPr sz="1800" kern="1200">
                          <a:solidFill>
                            <a:schemeClr val="dk1"/>
                          </a:solidFill>
                          <a:latin typeface="Calibri"/>
                          <a:ea typeface="微软雅黑"/>
                        </a:defRPr>
                      </a:lvl3pPr>
                      <a:lvl4pPr marL="1371600" algn="l" defTabSz="914400" rtl="0" eaLnBrk="1" latinLnBrk="0" hangingPunct="1">
                        <a:defRPr sz="1800" kern="1200">
                          <a:solidFill>
                            <a:schemeClr val="dk1"/>
                          </a:solidFill>
                          <a:latin typeface="Calibri"/>
                          <a:ea typeface="微软雅黑"/>
                        </a:defRPr>
                      </a:lvl4pPr>
                      <a:lvl5pPr marL="1828800" algn="l" defTabSz="914400" rtl="0" eaLnBrk="1" latinLnBrk="0" hangingPunct="1">
                        <a:defRPr sz="1800" kern="1200">
                          <a:solidFill>
                            <a:schemeClr val="dk1"/>
                          </a:solidFill>
                          <a:latin typeface="Calibri"/>
                          <a:ea typeface="微软雅黑"/>
                        </a:defRPr>
                      </a:lvl5pPr>
                      <a:lvl6pPr marL="2286000" algn="l" defTabSz="914400" rtl="0" eaLnBrk="1" latinLnBrk="0" hangingPunct="1">
                        <a:defRPr sz="1800" kern="1200">
                          <a:solidFill>
                            <a:schemeClr val="dk1"/>
                          </a:solidFill>
                          <a:latin typeface="Calibri"/>
                          <a:ea typeface="微软雅黑"/>
                        </a:defRPr>
                      </a:lvl6pPr>
                      <a:lvl7pPr marL="2743200" algn="l" defTabSz="914400" rtl="0" eaLnBrk="1" latinLnBrk="0" hangingPunct="1">
                        <a:defRPr sz="1800" kern="1200">
                          <a:solidFill>
                            <a:schemeClr val="dk1"/>
                          </a:solidFill>
                          <a:latin typeface="Calibri"/>
                          <a:ea typeface="微软雅黑"/>
                        </a:defRPr>
                      </a:lvl7pPr>
                      <a:lvl8pPr marL="3200400" algn="l" defTabSz="914400" rtl="0" eaLnBrk="1" latinLnBrk="0" hangingPunct="1">
                        <a:defRPr sz="1800" kern="1200">
                          <a:solidFill>
                            <a:schemeClr val="dk1"/>
                          </a:solidFill>
                          <a:latin typeface="Calibri"/>
                          <a:ea typeface="微软雅黑"/>
                        </a:defRPr>
                      </a:lvl8pPr>
                      <a:lvl9pPr marL="3657600" algn="l" defTabSz="914400" rtl="0" eaLnBrk="1" latinLnBrk="0" hangingPunct="1">
                        <a:defRPr sz="1800" kern="1200">
                          <a:solidFill>
                            <a:schemeClr val="dk1"/>
                          </a:solidFill>
                          <a:latin typeface="Calibri"/>
                          <a:ea typeface="微软雅黑"/>
                        </a:defRPr>
                      </a:lvl9pPr>
                    </a:lstStyle>
                    <a:p>
                      <a:r>
                        <a:rPr lang="en-US" altLang="zh-CN" dirty="0" smtClean="0"/>
                        <a:t>1</a:t>
                      </a:r>
                      <a:endParaRPr lang="zh-CN" altLang="en-US" dirty="0"/>
                    </a:p>
                  </a:txBody>
                  <a:tcPr>
                    <a:gradFill>
                      <a:gsLst>
                        <a:gs pos="0">
                          <a:schemeClr val="tx1">
                            <a:lumMod val="75000"/>
                            <a:lumOff val="25000"/>
                            <a:alpha val="79000"/>
                          </a:schemeClr>
                        </a:gs>
                        <a:gs pos="72000">
                          <a:schemeClr val="bg1">
                            <a:lumMod val="65000"/>
                          </a:schemeClr>
                        </a:gs>
                        <a:gs pos="100000">
                          <a:schemeClr val="bg1">
                            <a:lumMod val="85000"/>
                          </a:schemeClr>
                        </a:gs>
                      </a:gsLst>
                      <a:lin ang="16200000" scaled="0"/>
                    </a:gradFill>
                  </a:tcPr>
                </a:tc>
              </a:tr>
            </a:tbl>
          </a:graphicData>
        </a:graphic>
      </p:graphicFrame>
      <p:cxnSp>
        <p:nvCxnSpPr>
          <p:cNvPr id="13" name="直接箭头连接符 12"/>
          <p:cNvCxnSpPr/>
          <p:nvPr/>
        </p:nvCxnSpPr>
        <p:spPr>
          <a:xfrm rot="10800000" flipV="1">
            <a:off x="647564" y="2636911"/>
            <a:ext cx="1872208" cy="1296144"/>
          </a:xfrm>
          <a:prstGeom prst="straightConnector1">
            <a:avLst/>
          </a:prstGeom>
          <a:ln>
            <a:tailEnd type="stealth" w="lg" len="lg"/>
          </a:ln>
        </p:spPr>
        <p:style>
          <a:lnRef idx="3">
            <a:schemeClr val="accent6"/>
          </a:lnRef>
          <a:fillRef idx="0">
            <a:schemeClr val="accent6"/>
          </a:fillRef>
          <a:effectRef idx="2">
            <a:schemeClr val="accent6"/>
          </a:effectRef>
          <a:fontRef idx="minor">
            <a:schemeClr val="tx1"/>
          </a:fontRef>
        </p:style>
      </p:cxnSp>
      <p:cxnSp>
        <p:nvCxnSpPr>
          <p:cNvPr id="14" name="直接箭头连接符 13"/>
          <p:cNvCxnSpPr/>
          <p:nvPr/>
        </p:nvCxnSpPr>
        <p:spPr>
          <a:xfrm rot="10800000" flipV="1">
            <a:off x="1475657" y="2637507"/>
            <a:ext cx="2088232" cy="1296144"/>
          </a:xfrm>
          <a:prstGeom prst="straightConnector1">
            <a:avLst/>
          </a:prstGeom>
          <a:ln>
            <a:tailEnd type="stealth" w="lg" len="lg"/>
          </a:ln>
        </p:spPr>
        <p:style>
          <a:lnRef idx="3">
            <a:schemeClr val="accent6"/>
          </a:lnRef>
          <a:fillRef idx="0">
            <a:schemeClr val="accent6"/>
          </a:fillRef>
          <a:effectRef idx="2">
            <a:schemeClr val="accent6"/>
          </a:effectRef>
          <a:fontRef idx="minor">
            <a:schemeClr val="tx1"/>
          </a:fontRef>
        </p:style>
      </p:cxnSp>
      <p:cxnSp>
        <p:nvCxnSpPr>
          <p:cNvPr id="15" name="直接箭头连接符 14"/>
          <p:cNvCxnSpPr/>
          <p:nvPr/>
        </p:nvCxnSpPr>
        <p:spPr>
          <a:xfrm rot="10800000" flipV="1">
            <a:off x="2303748" y="2637507"/>
            <a:ext cx="2592288" cy="1296144"/>
          </a:xfrm>
          <a:prstGeom prst="straightConnector1">
            <a:avLst/>
          </a:prstGeom>
          <a:ln>
            <a:tailEnd type="stealth" w="lg" len="lg"/>
          </a:ln>
        </p:spPr>
        <p:style>
          <a:lnRef idx="3">
            <a:schemeClr val="accent6"/>
          </a:lnRef>
          <a:fillRef idx="0">
            <a:schemeClr val="accent6"/>
          </a:fillRef>
          <a:effectRef idx="2">
            <a:schemeClr val="accent6"/>
          </a:effectRef>
          <a:fontRef idx="minor">
            <a:schemeClr val="tx1"/>
          </a:fontRef>
        </p:style>
      </p:cxnSp>
      <p:cxnSp>
        <p:nvCxnSpPr>
          <p:cNvPr id="16" name="直接箭头连接符 15"/>
          <p:cNvCxnSpPr/>
          <p:nvPr/>
        </p:nvCxnSpPr>
        <p:spPr>
          <a:xfrm rot="10800000" flipV="1">
            <a:off x="4716016" y="2637507"/>
            <a:ext cx="1512168" cy="1296144"/>
          </a:xfrm>
          <a:prstGeom prst="straightConnector1">
            <a:avLst/>
          </a:prstGeom>
          <a:ln>
            <a:tailEnd type="stealth" w="lg" len="lg"/>
          </a:ln>
        </p:spPr>
        <p:style>
          <a:lnRef idx="3">
            <a:schemeClr val="accent6"/>
          </a:lnRef>
          <a:fillRef idx="0">
            <a:schemeClr val="accent6"/>
          </a:fillRef>
          <a:effectRef idx="2">
            <a:schemeClr val="accent6"/>
          </a:effectRef>
          <a:fontRef idx="minor">
            <a:schemeClr val="tx1"/>
          </a:fontRef>
        </p:style>
      </p:cxnSp>
      <p:cxnSp>
        <p:nvCxnSpPr>
          <p:cNvPr id="17" name="直接箭头连接符 16"/>
          <p:cNvCxnSpPr/>
          <p:nvPr/>
        </p:nvCxnSpPr>
        <p:spPr>
          <a:xfrm rot="5400000">
            <a:off x="6768244" y="3177567"/>
            <a:ext cx="1296144" cy="216024"/>
          </a:xfrm>
          <a:prstGeom prst="straightConnector1">
            <a:avLst/>
          </a:prstGeom>
          <a:ln>
            <a:tailEnd type="stealth" w="lg" len="lg"/>
          </a:ln>
        </p:spPr>
        <p:style>
          <a:lnRef idx="3">
            <a:schemeClr val="accent6"/>
          </a:lnRef>
          <a:fillRef idx="0">
            <a:schemeClr val="accent6"/>
          </a:fillRef>
          <a:effectRef idx="2">
            <a:schemeClr val="accent6"/>
          </a:effectRef>
          <a:fontRef idx="minor">
            <a:schemeClr val="tx1"/>
          </a:fontRef>
        </p:style>
      </p:cxnSp>
      <p:sp>
        <p:nvSpPr>
          <p:cNvPr id="18" name="标题 3"/>
          <p:cNvSpPr txBox="1">
            <a:spLocks/>
          </p:cNvSpPr>
          <p:nvPr/>
        </p:nvSpPr>
        <p:spPr>
          <a:xfrm>
            <a:off x="1043608" y="471852"/>
            <a:ext cx="8219256" cy="79690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800" b="1" dirty="0">
                <a:latin typeface="微软雅黑" pitchFamily="34" charset="-122"/>
                <a:ea typeface="微软雅黑" pitchFamily="34" charset="-122"/>
              </a:rPr>
              <a:t>简单索引文件格式</a:t>
            </a:r>
          </a:p>
        </p:txBody>
      </p:sp>
      <p:sp>
        <p:nvSpPr>
          <p:cNvPr id="19" name="标题 1"/>
          <p:cNvSpPr txBox="1">
            <a:spLocks/>
          </p:cNvSpPr>
          <p:nvPr/>
        </p:nvSpPr>
        <p:spPr>
          <a:xfrm>
            <a:off x="609600" y="440668"/>
            <a:ext cx="8219256" cy="79690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600" b="1" kern="1200">
                <a:solidFill>
                  <a:schemeClr val="bg1">
                    <a:lumMod val="65000"/>
                    <a:lumOff val="35000"/>
                  </a:schemeClr>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lang="zh-CN" altLang="en-US" sz="2800"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304445607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5"/>
          <p:cNvSpPr txBox="1">
            <a:spLocks/>
          </p:cNvSpPr>
          <p:nvPr/>
        </p:nvSpPr>
        <p:spPr>
          <a:xfrm>
            <a:off x="1079612" y="1233153"/>
            <a:ext cx="6563072" cy="111572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pPr>
            <a:r>
              <a:rPr lang="en-US" altLang="zh-CN" sz="2000" dirty="0" smtClean="0">
                <a:solidFill>
                  <a:srgbClr val="FF0000"/>
                </a:solidFill>
                <a:ea typeface="黑体" pitchFamily="49" charset="-122"/>
              </a:rPr>
              <a:t>7</a:t>
            </a:r>
            <a:r>
              <a:rPr lang="zh-CN" altLang="en-US" sz="2000" dirty="0" smtClean="0">
                <a:solidFill>
                  <a:srgbClr val="FF0000"/>
                </a:solidFill>
                <a:ea typeface="黑体" pitchFamily="49" charset="-122"/>
              </a:rPr>
              <a:t>亿的宝贝，假设其中有</a:t>
            </a:r>
            <a:r>
              <a:rPr lang="en-US" altLang="zh-CN" sz="2000" dirty="0" smtClean="0">
                <a:solidFill>
                  <a:srgbClr val="FF0000"/>
                </a:solidFill>
                <a:ea typeface="黑体" pitchFamily="49" charset="-122"/>
              </a:rPr>
              <a:t>1</a:t>
            </a:r>
            <a:r>
              <a:rPr lang="zh-CN" altLang="en-US" sz="2000" dirty="0" smtClean="0">
                <a:solidFill>
                  <a:srgbClr val="FF0000"/>
                </a:solidFill>
                <a:ea typeface="黑体" pitchFamily="49" charset="-122"/>
              </a:rPr>
              <a:t>亿宝贝标题中包含</a:t>
            </a:r>
            <a:r>
              <a:rPr lang="en-US" altLang="zh-CN" sz="2000" dirty="0" smtClean="0">
                <a:solidFill>
                  <a:srgbClr val="FF0000"/>
                </a:solidFill>
                <a:ea typeface="黑体" pitchFamily="49" charset="-122"/>
              </a:rPr>
              <a:t>”</a:t>
            </a:r>
            <a:r>
              <a:rPr lang="zh-CN" altLang="en-US" sz="2000" dirty="0" smtClean="0">
                <a:solidFill>
                  <a:srgbClr val="FF0000"/>
                </a:solidFill>
                <a:ea typeface="黑体" pitchFamily="49" charset="-122"/>
              </a:rPr>
              <a:t>正品</a:t>
            </a:r>
            <a:r>
              <a:rPr lang="en-US" altLang="zh-CN" sz="2000" dirty="0" smtClean="0">
                <a:solidFill>
                  <a:srgbClr val="FF0000"/>
                </a:solidFill>
                <a:ea typeface="黑体" pitchFamily="49" charset="-122"/>
              </a:rPr>
              <a:t>”</a:t>
            </a:r>
            <a:r>
              <a:rPr lang="zh-CN" altLang="en-US" sz="2000" dirty="0" smtClean="0">
                <a:solidFill>
                  <a:srgbClr val="FF0000"/>
                </a:solidFill>
                <a:ea typeface="黑体" pitchFamily="49" charset="-122"/>
              </a:rPr>
              <a:t>这个词，那么正品这个词的倒排链长度就是</a:t>
            </a:r>
            <a:r>
              <a:rPr lang="en-US" altLang="zh-CN" sz="2000" dirty="0" smtClean="0">
                <a:solidFill>
                  <a:srgbClr val="FF0000"/>
                </a:solidFill>
                <a:ea typeface="黑体" pitchFamily="49" charset="-122"/>
              </a:rPr>
              <a:t>1</a:t>
            </a:r>
            <a:r>
              <a:rPr lang="zh-CN" altLang="en-US" sz="2000" dirty="0" smtClean="0">
                <a:solidFill>
                  <a:srgbClr val="FF0000"/>
                </a:solidFill>
                <a:ea typeface="黑体" pitchFamily="49" charset="-122"/>
              </a:rPr>
              <a:t>亿？</a:t>
            </a:r>
            <a:endParaRPr lang="en-US" altLang="zh-CN" sz="2000" dirty="0" smtClean="0">
              <a:solidFill>
                <a:srgbClr val="FF0000"/>
              </a:solidFill>
              <a:ea typeface="黑体" pitchFamily="49" charset="-122"/>
            </a:endParaRPr>
          </a:p>
          <a:p>
            <a:pPr>
              <a:lnSpc>
                <a:spcPct val="150000"/>
              </a:lnSpc>
              <a:spcBef>
                <a:spcPts val="0"/>
              </a:spcBef>
              <a:buNone/>
            </a:pPr>
            <a:endParaRPr lang="en-US" altLang="zh-CN" sz="2000" dirty="0" smtClean="0">
              <a:ea typeface="黑体" pitchFamily="49" charset="-122"/>
            </a:endParaRPr>
          </a:p>
        </p:txBody>
      </p:sp>
      <p:sp>
        <p:nvSpPr>
          <p:cNvPr id="3" name="标题 3"/>
          <p:cNvSpPr txBox="1">
            <a:spLocks/>
          </p:cNvSpPr>
          <p:nvPr/>
        </p:nvSpPr>
        <p:spPr>
          <a:xfrm>
            <a:off x="1043608" y="471852"/>
            <a:ext cx="8219256" cy="79690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800" b="1" dirty="0" smtClean="0">
                <a:latin typeface="微软雅黑" pitchFamily="34" charset="-122"/>
                <a:ea typeface="微软雅黑" pitchFamily="34" charset="-122"/>
              </a:rPr>
              <a:t>Question1</a:t>
            </a:r>
            <a:endParaRPr lang="zh-CN" altLang="en-US" sz="2800" b="1" dirty="0">
              <a:latin typeface="微软雅黑" pitchFamily="34" charset="-122"/>
              <a:ea typeface="微软雅黑" pitchFamily="34" charset="-122"/>
            </a:endParaRPr>
          </a:p>
        </p:txBody>
      </p:sp>
      <p:sp>
        <p:nvSpPr>
          <p:cNvPr id="4" name="标题 1"/>
          <p:cNvSpPr txBox="1">
            <a:spLocks/>
          </p:cNvSpPr>
          <p:nvPr/>
        </p:nvSpPr>
        <p:spPr>
          <a:xfrm>
            <a:off x="457200" y="274638"/>
            <a:ext cx="8219256" cy="79690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600" b="1" kern="1200">
                <a:solidFill>
                  <a:schemeClr val="bg1">
                    <a:lumMod val="65000"/>
                    <a:lumOff val="35000"/>
                  </a:schemeClr>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lang="zh-CN" altLang="en-US" sz="2800" dirty="0">
              <a:solidFill>
                <a:schemeClr val="tx1"/>
              </a:solidFill>
              <a:latin typeface="微软雅黑" pitchFamily="34" charset="-122"/>
              <a:ea typeface="微软雅黑" pitchFamily="34" charset="-122"/>
            </a:endParaRPr>
          </a:p>
        </p:txBody>
      </p:sp>
      <p:sp>
        <p:nvSpPr>
          <p:cNvPr id="5" name="矩形 4"/>
          <p:cNvSpPr/>
          <p:nvPr/>
        </p:nvSpPr>
        <p:spPr>
          <a:xfrm>
            <a:off x="1223628" y="2816932"/>
            <a:ext cx="6408712" cy="1938992"/>
          </a:xfrm>
          <a:prstGeom prst="rect">
            <a:avLst/>
          </a:prstGeom>
        </p:spPr>
        <p:txBody>
          <a:bodyPr wrap="square">
            <a:spAutoFit/>
          </a:bodyPr>
          <a:lstStyle/>
          <a:p>
            <a:pPr>
              <a:lnSpc>
                <a:spcPct val="150000"/>
              </a:lnSpc>
              <a:spcBef>
                <a:spcPts val="0"/>
              </a:spcBef>
              <a:buNone/>
            </a:pPr>
            <a:r>
              <a:rPr lang="en-US" altLang="zh-CN" sz="2000" dirty="0" smtClean="0">
                <a:ea typeface="黑体" pitchFamily="49" charset="-122"/>
              </a:rPr>
              <a:t>1 </a:t>
            </a:r>
            <a:r>
              <a:rPr lang="zh-CN" altLang="en-US" sz="2000" dirty="0" smtClean="0">
                <a:ea typeface="黑体" pitchFamily="49" charset="-122"/>
              </a:rPr>
              <a:t>索引压缩：</a:t>
            </a:r>
            <a:endParaRPr lang="en-US" altLang="zh-CN" sz="2000" dirty="0" smtClean="0">
              <a:ea typeface="黑体" pitchFamily="49" charset="-122"/>
            </a:endParaRPr>
          </a:p>
          <a:p>
            <a:pPr>
              <a:lnSpc>
                <a:spcPct val="150000"/>
              </a:lnSpc>
              <a:spcBef>
                <a:spcPts val="0"/>
              </a:spcBef>
              <a:buNone/>
            </a:pPr>
            <a:r>
              <a:rPr lang="en-US" altLang="zh-CN" sz="2000" dirty="0" smtClean="0">
                <a:ea typeface="黑体" pitchFamily="49" charset="-122"/>
              </a:rPr>
              <a:t>      </a:t>
            </a:r>
            <a:r>
              <a:rPr lang="zh-CN" altLang="en-US" sz="2000" dirty="0" smtClean="0">
                <a:ea typeface="黑体" pitchFamily="49" charset="-122"/>
              </a:rPr>
              <a:t>要求：在解压速度快的基础上，压缩比尽量高</a:t>
            </a:r>
            <a:endParaRPr lang="en-US" altLang="zh-CN" sz="2000" dirty="0" smtClean="0">
              <a:ea typeface="黑体" pitchFamily="49" charset="-122"/>
            </a:endParaRPr>
          </a:p>
          <a:p>
            <a:pPr marL="342900" lvl="1" indent="-342900">
              <a:lnSpc>
                <a:spcPct val="150000"/>
              </a:lnSpc>
              <a:spcBef>
                <a:spcPts val="0"/>
              </a:spcBef>
              <a:buClr>
                <a:schemeClr val="tx1"/>
              </a:buClr>
              <a:buSzPct val="90000"/>
              <a:buNone/>
            </a:pPr>
            <a:r>
              <a:rPr lang="en-US" altLang="zh-CN" sz="2000" dirty="0" smtClean="0">
                <a:ea typeface="黑体" pitchFamily="49" charset="-122"/>
              </a:rPr>
              <a:t>2 </a:t>
            </a:r>
            <a:r>
              <a:rPr lang="zh-CN" altLang="en-US" sz="2000" dirty="0" smtClean="0">
                <a:ea typeface="黑体" pitchFamily="49" charset="-122"/>
              </a:rPr>
              <a:t>索引截断：</a:t>
            </a:r>
            <a:endParaRPr lang="en-US" altLang="zh-CN" sz="2000" dirty="0" smtClean="0">
              <a:ea typeface="黑体" pitchFamily="49" charset="-122"/>
            </a:endParaRPr>
          </a:p>
          <a:p>
            <a:pPr marL="342900" lvl="1" indent="-342900">
              <a:lnSpc>
                <a:spcPct val="150000"/>
              </a:lnSpc>
              <a:spcBef>
                <a:spcPts val="0"/>
              </a:spcBef>
              <a:buClr>
                <a:schemeClr val="tx1"/>
              </a:buClr>
              <a:buSzPct val="90000"/>
              <a:buNone/>
            </a:pPr>
            <a:r>
              <a:rPr lang="en-US" altLang="zh-CN" sz="2000" dirty="0" smtClean="0">
                <a:ea typeface="黑体" pitchFamily="49" charset="-122"/>
              </a:rPr>
              <a:t>      </a:t>
            </a:r>
            <a:r>
              <a:rPr lang="zh-CN" altLang="en-US" sz="2000" dirty="0" smtClean="0">
                <a:ea typeface="黑体" pitchFamily="49" charset="-122"/>
              </a:rPr>
              <a:t>要求：不影响用户体验的前提下，倒排链尽量短</a:t>
            </a:r>
            <a:endParaRPr lang="zh-CN" altLang="en-US" sz="2000" dirty="0">
              <a:ea typeface="黑体" pitchFamily="49" charset="-122"/>
            </a:endParaRPr>
          </a:p>
        </p:txBody>
      </p:sp>
    </p:spTree>
    <p:extLst>
      <p:ext uri="{BB962C8B-B14F-4D97-AF65-F5344CB8AC3E}">
        <p14:creationId xmlns:p14="http://schemas.microsoft.com/office/powerpoint/2010/main" val="8206400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935596" y="1268760"/>
            <a:ext cx="6516724" cy="4857403"/>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pPr>
            <a:r>
              <a:rPr lang="zh-CN" altLang="en-US" sz="2000" dirty="0">
                <a:ea typeface="黑体" pitchFamily="49" charset="-122"/>
              </a:rPr>
              <a:t>输入</a:t>
            </a:r>
            <a:r>
              <a:rPr lang="en-US" altLang="zh-CN" sz="2000" dirty="0">
                <a:ea typeface="黑体" pitchFamily="49" charset="-122"/>
              </a:rPr>
              <a:t>Query</a:t>
            </a:r>
          </a:p>
          <a:p>
            <a:pPr lvl="1">
              <a:lnSpc>
                <a:spcPct val="150000"/>
              </a:lnSpc>
              <a:spcBef>
                <a:spcPts val="0"/>
              </a:spcBef>
            </a:pPr>
            <a:r>
              <a:rPr lang="en-US" altLang="zh-CN" sz="2000" dirty="0">
                <a:ea typeface="黑体" pitchFamily="49" charset="-122"/>
              </a:rPr>
              <a:t>what is it</a:t>
            </a:r>
          </a:p>
          <a:p>
            <a:pPr>
              <a:lnSpc>
                <a:spcPct val="150000"/>
              </a:lnSpc>
              <a:spcBef>
                <a:spcPts val="0"/>
              </a:spcBef>
            </a:pPr>
            <a:r>
              <a:rPr lang="zh-CN" altLang="en-US" sz="2000" dirty="0">
                <a:ea typeface="黑体" pitchFamily="49" charset="-122"/>
              </a:rPr>
              <a:t>分词得到</a:t>
            </a:r>
            <a:r>
              <a:rPr lang="en-US" altLang="zh-CN" sz="2000" dirty="0">
                <a:ea typeface="黑体" pitchFamily="49" charset="-122"/>
              </a:rPr>
              <a:t>token</a:t>
            </a:r>
          </a:p>
          <a:p>
            <a:pPr lvl="1">
              <a:lnSpc>
                <a:spcPct val="150000"/>
              </a:lnSpc>
              <a:spcBef>
                <a:spcPts val="0"/>
              </a:spcBef>
            </a:pPr>
            <a:r>
              <a:rPr lang="en-US" altLang="zh-CN" sz="2000" dirty="0">
                <a:ea typeface="黑体" pitchFamily="49" charset="-122"/>
              </a:rPr>
              <a:t>what, is, it</a:t>
            </a:r>
          </a:p>
          <a:p>
            <a:pPr>
              <a:lnSpc>
                <a:spcPct val="150000"/>
              </a:lnSpc>
              <a:spcBef>
                <a:spcPts val="0"/>
              </a:spcBef>
            </a:pPr>
            <a:r>
              <a:rPr lang="zh-CN" altLang="en-US" sz="2000" dirty="0">
                <a:ea typeface="黑体" pitchFamily="49" charset="-122"/>
              </a:rPr>
              <a:t>查询得到各</a:t>
            </a:r>
            <a:r>
              <a:rPr lang="en-US" altLang="zh-CN" sz="2000" dirty="0">
                <a:ea typeface="黑体" pitchFamily="49" charset="-122"/>
              </a:rPr>
              <a:t>token</a:t>
            </a:r>
            <a:r>
              <a:rPr lang="zh-CN" altLang="en-US" sz="2000" dirty="0">
                <a:ea typeface="黑体" pitchFamily="49" charset="-122"/>
              </a:rPr>
              <a:t>的倒排链</a:t>
            </a:r>
            <a:endParaRPr lang="en-US" altLang="zh-CN" sz="2000" dirty="0">
              <a:ea typeface="黑体" pitchFamily="49" charset="-122"/>
            </a:endParaRPr>
          </a:p>
          <a:p>
            <a:pPr lvl="1">
              <a:lnSpc>
                <a:spcPct val="150000"/>
              </a:lnSpc>
              <a:spcBef>
                <a:spcPts val="0"/>
              </a:spcBef>
            </a:pPr>
            <a:r>
              <a:rPr lang="en-US" altLang="zh-CN" sz="2000" dirty="0">
                <a:ea typeface="黑体" pitchFamily="49" charset="-122"/>
              </a:rPr>
              <a:t>sets=[[0,1], [0,1,2], [0,1,2]]</a:t>
            </a:r>
          </a:p>
          <a:p>
            <a:pPr>
              <a:lnSpc>
                <a:spcPct val="150000"/>
              </a:lnSpc>
              <a:spcBef>
                <a:spcPts val="0"/>
              </a:spcBef>
            </a:pPr>
            <a:r>
              <a:rPr lang="zh-CN" altLang="en-US" sz="2000" dirty="0">
                <a:ea typeface="黑体" pitchFamily="49" charset="-122"/>
              </a:rPr>
              <a:t>对各倒排链集合求交集</a:t>
            </a:r>
            <a:endParaRPr lang="en-US" altLang="zh-CN" sz="2000" dirty="0">
              <a:ea typeface="黑体" pitchFamily="49" charset="-122"/>
            </a:endParaRPr>
          </a:p>
          <a:p>
            <a:pPr lvl="1">
              <a:lnSpc>
                <a:spcPct val="150000"/>
              </a:lnSpc>
              <a:spcBef>
                <a:spcPts val="0"/>
              </a:spcBef>
            </a:pPr>
            <a:r>
              <a:rPr lang="en-US" altLang="zh-CN" sz="2000" dirty="0" err="1">
                <a:ea typeface="黑体" pitchFamily="49" charset="-122"/>
              </a:rPr>
              <a:t>setsAND</a:t>
            </a:r>
            <a:r>
              <a:rPr lang="en-US" altLang="zh-CN" sz="2000" dirty="0">
                <a:ea typeface="黑体" pitchFamily="49" charset="-122"/>
              </a:rPr>
              <a:t>(sets) = [0,1]</a:t>
            </a:r>
          </a:p>
          <a:p>
            <a:pPr lvl="1">
              <a:lnSpc>
                <a:spcPct val="150000"/>
              </a:lnSpc>
              <a:spcBef>
                <a:spcPts val="0"/>
              </a:spcBef>
            </a:pPr>
            <a:r>
              <a:rPr lang="zh-CN" altLang="en-US" sz="2000" dirty="0">
                <a:ea typeface="黑体" pitchFamily="49" charset="-122"/>
              </a:rPr>
              <a:t>多个有序集合求交集有比较成熟的高效算法</a:t>
            </a:r>
            <a:endParaRPr lang="en-US" altLang="zh-CN" sz="2000" dirty="0">
              <a:ea typeface="黑体" pitchFamily="49" charset="-122"/>
            </a:endParaRPr>
          </a:p>
          <a:p>
            <a:pPr>
              <a:lnSpc>
                <a:spcPct val="150000"/>
              </a:lnSpc>
              <a:spcBef>
                <a:spcPts val="0"/>
              </a:spcBef>
            </a:pPr>
            <a:r>
              <a:rPr lang="zh-CN" altLang="en-US" sz="2000" dirty="0">
                <a:ea typeface="黑体" pitchFamily="49" charset="-122"/>
              </a:rPr>
              <a:t>得到结果</a:t>
            </a:r>
            <a:endParaRPr lang="en-US" altLang="zh-CN" sz="2000" dirty="0">
              <a:ea typeface="黑体" pitchFamily="49" charset="-122"/>
            </a:endParaRPr>
          </a:p>
          <a:p>
            <a:pPr lvl="1">
              <a:lnSpc>
                <a:spcPct val="150000"/>
              </a:lnSpc>
              <a:spcBef>
                <a:spcPts val="0"/>
              </a:spcBef>
            </a:pPr>
            <a:r>
              <a:rPr lang="en-US" altLang="zh-CN" sz="2000" dirty="0">
                <a:ea typeface="黑体" pitchFamily="49" charset="-122"/>
              </a:rPr>
              <a:t>result=[0,1]</a:t>
            </a:r>
          </a:p>
        </p:txBody>
      </p:sp>
      <p:sp>
        <p:nvSpPr>
          <p:cNvPr id="4" name="标题 3"/>
          <p:cNvSpPr txBox="1">
            <a:spLocks/>
          </p:cNvSpPr>
          <p:nvPr/>
        </p:nvSpPr>
        <p:spPr>
          <a:xfrm>
            <a:off x="971600" y="471852"/>
            <a:ext cx="8219256" cy="79690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800" b="1" dirty="0">
                <a:latin typeface="微软雅黑" pitchFamily="34" charset="-122"/>
                <a:ea typeface="微软雅黑" pitchFamily="34" charset="-122"/>
              </a:rPr>
              <a:t>检索过程</a:t>
            </a:r>
          </a:p>
        </p:txBody>
      </p:sp>
    </p:spTree>
    <p:extLst>
      <p:ext uri="{BB962C8B-B14F-4D97-AF65-F5344CB8AC3E}">
        <p14:creationId xmlns:p14="http://schemas.microsoft.com/office/powerpoint/2010/main" val="423596869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51620" y="1268760"/>
            <a:ext cx="6408712" cy="481863"/>
          </a:xfrm>
          <a:prstGeom prst="rect">
            <a:avLst/>
          </a:prstGeom>
        </p:spPr>
        <p:txBody>
          <a:bodyPr wrap="square">
            <a:spAutoFit/>
          </a:bodyPr>
          <a:lstStyle/>
          <a:p>
            <a:pPr>
              <a:lnSpc>
                <a:spcPct val="150000"/>
              </a:lnSpc>
              <a:defRPr/>
            </a:pPr>
            <a:r>
              <a:rPr lang="zh-CN" altLang="en-US" sz="2000" dirty="0" smtClean="0">
                <a:solidFill>
                  <a:srgbClr val="FF0000"/>
                </a:solidFill>
                <a:latin typeface="黑体" pitchFamily="49" charset="-122"/>
                <a:ea typeface="黑体" pitchFamily="49" charset="-122"/>
              </a:rPr>
              <a:t>为什么做</a:t>
            </a:r>
            <a:r>
              <a:rPr lang="en-US" altLang="zh-CN" sz="2000" dirty="0" smtClean="0">
                <a:solidFill>
                  <a:srgbClr val="FF0000"/>
                </a:solidFill>
                <a:latin typeface="黑体" pitchFamily="49" charset="-122"/>
                <a:ea typeface="黑体" pitchFamily="49" charset="-122"/>
              </a:rPr>
              <a:t>OR</a:t>
            </a:r>
            <a:r>
              <a:rPr lang="zh-CN" altLang="en-US" sz="2000" dirty="0" smtClean="0">
                <a:solidFill>
                  <a:srgbClr val="FF0000"/>
                </a:solidFill>
                <a:latin typeface="黑体" pitchFamily="49" charset="-122"/>
                <a:ea typeface="黑体" pitchFamily="49" charset="-122"/>
              </a:rPr>
              <a:t>查询会比较影响性能？</a:t>
            </a:r>
          </a:p>
        </p:txBody>
      </p:sp>
      <p:sp>
        <p:nvSpPr>
          <p:cNvPr id="3" name="标题 3"/>
          <p:cNvSpPr txBox="1">
            <a:spLocks/>
          </p:cNvSpPr>
          <p:nvPr/>
        </p:nvSpPr>
        <p:spPr>
          <a:xfrm>
            <a:off x="1043608" y="471852"/>
            <a:ext cx="5904656" cy="68889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800" b="1" dirty="0" smtClean="0">
                <a:latin typeface="微软雅黑" pitchFamily="34" charset="-122"/>
                <a:ea typeface="微软雅黑" pitchFamily="34" charset="-122"/>
              </a:rPr>
              <a:t>Question2</a:t>
            </a:r>
            <a:endParaRPr lang="zh-CN" altLang="en-US" sz="2800" b="1" dirty="0">
              <a:latin typeface="微软雅黑" pitchFamily="34" charset="-122"/>
              <a:ea typeface="微软雅黑" pitchFamily="34" charset="-122"/>
            </a:endParaRPr>
          </a:p>
        </p:txBody>
      </p:sp>
      <p:sp>
        <p:nvSpPr>
          <p:cNvPr id="4" name="矩形 3"/>
          <p:cNvSpPr/>
          <p:nvPr/>
        </p:nvSpPr>
        <p:spPr>
          <a:xfrm>
            <a:off x="1223628" y="2344087"/>
            <a:ext cx="5940660" cy="1477328"/>
          </a:xfrm>
          <a:prstGeom prst="rect">
            <a:avLst/>
          </a:prstGeom>
        </p:spPr>
        <p:txBody>
          <a:bodyPr wrap="square">
            <a:spAutoFit/>
          </a:bodyPr>
          <a:lstStyle/>
          <a:p>
            <a:pPr marL="457200" indent="-457200">
              <a:lnSpc>
                <a:spcPct val="150000"/>
              </a:lnSpc>
              <a:buAutoNum type="arabicPeriod"/>
            </a:pPr>
            <a:r>
              <a:rPr lang="en-US" altLang="zh-CN" sz="2000" dirty="0" smtClean="0">
                <a:latin typeface="黑体" pitchFamily="49" charset="-122"/>
                <a:ea typeface="黑体" pitchFamily="49" charset="-122"/>
              </a:rPr>
              <a:t>OR</a:t>
            </a:r>
            <a:r>
              <a:rPr lang="zh-CN" altLang="en-US" sz="2000" dirty="0" smtClean="0">
                <a:latin typeface="黑体" pitchFamily="49" charset="-122"/>
                <a:ea typeface="黑体" pitchFamily="49" charset="-122"/>
              </a:rPr>
              <a:t>操作分配的内存空间不可预估，而且会很大</a:t>
            </a:r>
            <a:endParaRPr lang="en-US" altLang="zh-CN" sz="2000" dirty="0" smtClean="0">
              <a:latin typeface="黑体" pitchFamily="49" charset="-122"/>
              <a:ea typeface="黑体" pitchFamily="49" charset="-122"/>
            </a:endParaRPr>
          </a:p>
          <a:p>
            <a:pPr marL="457200" indent="-457200">
              <a:lnSpc>
                <a:spcPct val="150000"/>
              </a:lnSpc>
              <a:buAutoNum type="arabicPeriod"/>
            </a:pPr>
            <a:r>
              <a:rPr lang="zh-CN" altLang="en-US" sz="2000" dirty="0" smtClean="0">
                <a:latin typeface="黑体" pitchFamily="49" charset="-122"/>
                <a:ea typeface="黑体" pitchFamily="49" charset="-122"/>
              </a:rPr>
              <a:t>合并的时候要遍历所有的倒排链</a:t>
            </a:r>
            <a:endParaRPr lang="en-US" altLang="zh-CN" sz="2000" dirty="0" smtClean="0">
              <a:latin typeface="黑体" pitchFamily="49" charset="-122"/>
              <a:ea typeface="黑体" pitchFamily="49" charset="-122"/>
            </a:endParaRPr>
          </a:p>
          <a:p>
            <a:pPr marL="457200" indent="-457200">
              <a:lnSpc>
                <a:spcPct val="150000"/>
              </a:lnSpc>
              <a:buAutoNum type="arabicPeriod"/>
            </a:pPr>
            <a:r>
              <a:rPr lang="zh-CN" altLang="en-US" sz="2000" dirty="0" smtClean="0">
                <a:latin typeface="黑体" pitchFamily="49" charset="-122"/>
                <a:ea typeface="黑体" pitchFamily="49" charset="-122"/>
              </a:rPr>
              <a:t>倒排链越长意味着最后排序的数据就越多</a:t>
            </a:r>
            <a:endParaRPr lang="zh-CN" altLang="en-US" sz="2000" dirty="0">
              <a:latin typeface="黑体" pitchFamily="49" charset="-122"/>
              <a:ea typeface="黑体" pitchFamily="49" charset="-122"/>
            </a:endParaRPr>
          </a:p>
        </p:txBody>
      </p:sp>
    </p:spTree>
    <p:extLst>
      <p:ext uri="{BB962C8B-B14F-4D97-AF65-F5344CB8AC3E}">
        <p14:creationId xmlns:p14="http://schemas.microsoft.com/office/powerpoint/2010/main" val="38376274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855832" y="1808820"/>
            <a:ext cx="1743704" cy="90349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800" b="1" dirty="0">
                <a:latin typeface="微软雅黑" pitchFamily="34" charset="-122"/>
                <a:ea typeface="微软雅黑" pitchFamily="34" charset="-122"/>
              </a:rPr>
              <a:t>正排索引</a:t>
            </a:r>
          </a:p>
        </p:txBody>
      </p:sp>
      <p:sp>
        <p:nvSpPr>
          <p:cNvPr id="3" name="内容占位符 2"/>
          <p:cNvSpPr txBox="1">
            <a:spLocks/>
          </p:cNvSpPr>
          <p:nvPr/>
        </p:nvSpPr>
        <p:spPr>
          <a:xfrm>
            <a:off x="2671544" y="1808820"/>
            <a:ext cx="5788888" cy="1476000"/>
          </a:xfrm>
          <a:prstGeom prst="rect">
            <a:avLst/>
          </a:prstGeom>
          <a:noFill/>
          <a:ln w="25400" cap="flat" cmpd="sng" algn="ctr">
            <a:noFill/>
            <a:prstDash val="solid"/>
          </a:ln>
        </p:spPr>
        <p:style>
          <a:lnRef idx="2">
            <a:schemeClr val="accent1"/>
          </a:lnRef>
          <a:fillRef idx="1">
            <a:schemeClr val="lt1"/>
          </a:fillRef>
          <a:effectRef idx="0">
            <a:schemeClr val="accent1"/>
          </a:effectRef>
          <a:fontRef idx="minor">
            <a:schemeClr val="dk1"/>
          </a:fontRef>
        </p:style>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nSpc>
                <a:spcPts val="2800"/>
              </a:lnSpc>
              <a:buNone/>
            </a:pPr>
            <a:r>
              <a:rPr lang="zh-CN" altLang="en-US" sz="2200" dirty="0" smtClean="0">
                <a:solidFill>
                  <a:schemeClr val="tx1"/>
                </a:solidFill>
                <a:ea typeface="黑体" pitchFamily="49" charset="-122"/>
              </a:rPr>
              <a:t>一</a:t>
            </a:r>
            <a:r>
              <a:rPr lang="zh-CN" altLang="en-US" sz="2200" dirty="0">
                <a:solidFill>
                  <a:schemeClr val="tx1"/>
                </a:solidFill>
                <a:ea typeface="黑体" pitchFamily="49" charset="-122"/>
              </a:rPr>
              <a:t>种索引</a:t>
            </a:r>
            <a:r>
              <a:rPr lang="zh-CN" altLang="en-US" sz="2200" dirty="0" smtClean="0">
                <a:solidFill>
                  <a:schemeClr val="tx1"/>
                </a:solidFill>
                <a:ea typeface="黑体" pitchFamily="49" charset="-122"/>
              </a:rPr>
              <a:t>方法，被</a:t>
            </a:r>
            <a:r>
              <a:rPr lang="zh-CN" altLang="en-US" sz="2200" dirty="0">
                <a:solidFill>
                  <a:schemeClr val="tx1"/>
                </a:solidFill>
                <a:ea typeface="黑体" pitchFamily="49" charset="-122"/>
              </a:rPr>
              <a:t>用来存储在全文搜索下某个</a:t>
            </a:r>
            <a:r>
              <a:rPr lang="zh-CN" altLang="en-US" sz="2200" dirty="0">
                <a:solidFill>
                  <a:srgbClr val="FF0000"/>
                </a:solidFill>
                <a:ea typeface="黑体" pitchFamily="49" charset="-122"/>
              </a:rPr>
              <a:t>文档</a:t>
            </a:r>
            <a:r>
              <a:rPr lang="en-US" altLang="zh-CN" sz="2200" dirty="0">
                <a:solidFill>
                  <a:srgbClr val="FF0000"/>
                </a:solidFill>
                <a:ea typeface="黑体" pitchFamily="49" charset="-122"/>
              </a:rPr>
              <a:t>id</a:t>
            </a:r>
            <a:r>
              <a:rPr lang="zh-CN" altLang="en-US" sz="2200" dirty="0">
                <a:solidFill>
                  <a:schemeClr val="tx1"/>
                </a:solidFill>
                <a:ea typeface="黑体" pitchFamily="49" charset="-122"/>
              </a:rPr>
              <a:t>与其对应的部分字段</a:t>
            </a:r>
            <a:r>
              <a:rPr lang="zh-CN" altLang="en-US" sz="2200" dirty="0">
                <a:solidFill>
                  <a:srgbClr val="FF0000"/>
                </a:solidFill>
                <a:ea typeface="黑体" pitchFamily="49" charset="-122"/>
              </a:rPr>
              <a:t>存储位置的</a:t>
            </a:r>
            <a:r>
              <a:rPr lang="zh-CN" altLang="en-US" sz="2200" dirty="0" smtClean="0">
                <a:solidFill>
                  <a:srgbClr val="FF0000"/>
                </a:solidFill>
                <a:ea typeface="黑体" pitchFamily="49" charset="-122"/>
              </a:rPr>
              <a:t>映射</a:t>
            </a:r>
            <a:r>
              <a:rPr lang="zh-CN" altLang="en-US" sz="2200" dirty="0" smtClean="0">
                <a:solidFill>
                  <a:schemeClr val="tx1"/>
                </a:solidFill>
                <a:ea typeface="黑体" pitchFamily="49" charset="-122"/>
              </a:rPr>
              <a:t>。</a:t>
            </a:r>
            <a:endParaRPr lang="zh-CN" altLang="en-US" sz="2200" dirty="0">
              <a:solidFill>
                <a:schemeClr val="tx1"/>
              </a:solidFill>
              <a:ea typeface="黑体" pitchFamily="49" charset="-122"/>
            </a:endParaRPr>
          </a:p>
        </p:txBody>
      </p:sp>
      <p:cxnSp>
        <p:nvCxnSpPr>
          <p:cNvPr id="5" name="直接连接符 4"/>
          <p:cNvCxnSpPr/>
          <p:nvPr/>
        </p:nvCxnSpPr>
        <p:spPr>
          <a:xfrm>
            <a:off x="2599536" y="1890458"/>
            <a:ext cx="0" cy="612000"/>
          </a:xfrm>
          <a:prstGeom prst="line">
            <a:avLst/>
          </a:prstGeom>
          <a:effectLst/>
        </p:spPr>
        <p:style>
          <a:lnRef idx="1">
            <a:schemeClr val="dk1"/>
          </a:lnRef>
          <a:fillRef idx="0">
            <a:schemeClr val="dk1"/>
          </a:fillRef>
          <a:effectRef idx="0">
            <a:schemeClr val="dk1"/>
          </a:effectRef>
          <a:fontRef idx="minor">
            <a:schemeClr val="tx1"/>
          </a:fontRef>
        </p:style>
      </p:cxnSp>
      <p:graphicFrame>
        <p:nvGraphicFramePr>
          <p:cNvPr id="8" name="内容占位符 4"/>
          <p:cNvGraphicFramePr>
            <a:graphicFrameLocks/>
          </p:cNvGraphicFramePr>
          <p:nvPr>
            <p:extLst>
              <p:ext uri="{D42A27DB-BD31-4B8C-83A1-F6EECF244321}">
                <p14:modId xmlns:p14="http://schemas.microsoft.com/office/powerpoint/2010/main" val="3840953447"/>
              </p:ext>
            </p:extLst>
          </p:nvPr>
        </p:nvGraphicFramePr>
        <p:xfrm>
          <a:off x="606387" y="3140968"/>
          <a:ext cx="7931226" cy="1010920"/>
        </p:xfrm>
        <a:graphic>
          <a:graphicData uri="http://schemas.openxmlformats.org/drawingml/2006/table">
            <a:tbl>
              <a:tblPr firstRow="1" bandRow="1">
                <a:tableStyleId>{073A0DAA-6AF3-43AB-8588-CEC1D06C72B9}</a:tableStyleId>
              </a:tblPr>
              <a:tblGrid>
                <a:gridCol w="1666528"/>
                <a:gridCol w="977214"/>
                <a:gridCol w="1321871"/>
                <a:gridCol w="1321871"/>
                <a:gridCol w="1321871"/>
                <a:gridCol w="1321871"/>
              </a:tblGrid>
              <a:tr h="370840">
                <a:tc>
                  <a:txBody>
                    <a:bodyPr/>
                    <a:lstStyle>
                      <a:lvl1pPr marL="0" algn="l" defTabSz="914400" rtl="0" eaLnBrk="1" latinLnBrk="0" hangingPunct="1">
                        <a:defRPr sz="1800" kern="1200">
                          <a:solidFill>
                            <a:schemeClr val="dk1"/>
                          </a:solidFill>
                          <a:latin typeface="Calibri"/>
                          <a:ea typeface="微软雅黑"/>
                        </a:defRPr>
                      </a:lvl1pPr>
                      <a:lvl2pPr marL="457200" algn="l" defTabSz="914400" rtl="0" eaLnBrk="1" latinLnBrk="0" hangingPunct="1">
                        <a:defRPr sz="1800" kern="1200">
                          <a:solidFill>
                            <a:schemeClr val="dk1"/>
                          </a:solidFill>
                          <a:latin typeface="Calibri"/>
                          <a:ea typeface="微软雅黑"/>
                        </a:defRPr>
                      </a:lvl2pPr>
                      <a:lvl3pPr marL="914400" algn="l" defTabSz="914400" rtl="0" eaLnBrk="1" latinLnBrk="0" hangingPunct="1">
                        <a:defRPr sz="1800" kern="1200">
                          <a:solidFill>
                            <a:schemeClr val="dk1"/>
                          </a:solidFill>
                          <a:latin typeface="Calibri"/>
                          <a:ea typeface="微软雅黑"/>
                        </a:defRPr>
                      </a:lvl3pPr>
                      <a:lvl4pPr marL="1371600" algn="l" defTabSz="914400" rtl="0" eaLnBrk="1" latinLnBrk="0" hangingPunct="1">
                        <a:defRPr sz="1800" kern="1200">
                          <a:solidFill>
                            <a:schemeClr val="dk1"/>
                          </a:solidFill>
                          <a:latin typeface="Calibri"/>
                          <a:ea typeface="微软雅黑"/>
                        </a:defRPr>
                      </a:lvl4pPr>
                      <a:lvl5pPr marL="1828800" algn="l" defTabSz="914400" rtl="0" eaLnBrk="1" latinLnBrk="0" hangingPunct="1">
                        <a:defRPr sz="1800" kern="1200">
                          <a:solidFill>
                            <a:schemeClr val="dk1"/>
                          </a:solidFill>
                          <a:latin typeface="Calibri"/>
                          <a:ea typeface="微软雅黑"/>
                        </a:defRPr>
                      </a:lvl5pPr>
                      <a:lvl6pPr marL="2286000" algn="l" defTabSz="914400" rtl="0" eaLnBrk="1" latinLnBrk="0" hangingPunct="1">
                        <a:defRPr sz="1800" kern="1200">
                          <a:solidFill>
                            <a:schemeClr val="dk1"/>
                          </a:solidFill>
                          <a:latin typeface="Calibri"/>
                          <a:ea typeface="微软雅黑"/>
                        </a:defRPr>
                      </a:lvl6pPr>
                      <a:lvl7pPr marL="2743200" algn="l" defTabSz="914400" rtl="0" eaLnBrk="1" latinLnBrk="0" hangingPunct="1">
                        <a:defRPr sz="1800" kern="1200">
                          <a:solidFill>
                            <a:schemeClr val="dk1"/>
                          </a:solidFill>
                          <a:latin typeface="Calibri"/>
                          <a:ea typeface="微软雅黑"/>
                        </a:defRPr>
                      </a:lvl7pPr>
                      <a:lvl8pPr marL="3200400" algn="l" defTabSz="914400" rtl="0" eaLnBrk="1" latinLnBrk="0" hangingPunct="1">
                        <a:defRPr sz="1800" kern="1200">
                          <a:solidFill>
                            <a:schemeClr val="dk1"/>
                          </a:solidFill>
                          <a:latin typeface="Calibri"/>
                          <a:ea typeface="微软雅黑"/>
                        </a:defRPr>
                      </a:lvl8pPr>
                      <a:lvl9pPr marL="3657600" algn="l" defTabSz="914400" rtl="0" eaLnBrk="1" latinLnBrk="0" hangingPunct="1">
                        <a:defRPr sz="1800" kern="1200">
                          <a:solidFill>
                            <a:schemeClr val="dk1"/>
                          </a:solidFill>
                          <a:latin typeface="Calibri"/>
                          <a:ea typeface="微软雅黑"/>
                        </a:defRPr>
                      </a:lvl9pPr>
                    </a:lstStyle>
                    <a:p>
                      <a:pPr marL="0" algn="l" defTabSz="914400" rtl="0" eaLnBrk="1" latinLnBrk="0" hangingPunct="1"/>
                      <a:r>
                        <a:rPr lang="en-US" altLang="zh-CN" sz="1800" kern="1200" dirty="0" smtClean="0">
                          <a:solidFill>
                            <a:schemeClr val="dk1"/>
                          </a:solidFill>
                          <a:latin typeface="+mn-lt"/>
                          <a:ea typeface="+mn-ea"/>
                          <a:cs typeface="+mn-cs"/>
                        </a:rPr>
                        <a:t>id</a:t>
                      </a:r>
                      <a:endParaRPr lang="zh-CN" altLang="en-US" sz="1800" kern="1200" dirty="0">
                        <a:solidFill>
                          <a:schemeClr val="dk1"/>
                        </a:solidFill>
                        <a:latin typeface="+mn-lt"/>
                        <a:ea typeface="+mn-ea"/>
                        <a:cs typeface="+mn-cs"/>
                      </a:endParaRPr>
                    </a:p>
                  </a:txBody>
                  <a:tcPr>
                    <a:solidFill>
                      <a:schemeClr val="bg1">
                        <a:lumMod val="95000"/>
                      </a:schemeClr>
                    </a:solidFill>
                  </a:tcPr>
                </a:tc>
                <a:tc>
                  <a:txBody>
                    <a:bodyPr/>
                    <a:lstStyle>
                      <a:lvl1pPr marL="0" algn="l" defTabSz="914400" rtl="0" eaLnBrk="1" latinLnBrk="0" hangingPunct="1">
                        <a:defRPr sz="1800" kern="1200">
                          <a:solidFill>
                            <a:schemeClr val="dk1"/>
                          </a:solidFill>
                          <a:latin typeface="Calibri"/>
                          <a:ea typeface="微软雅黑"/>
                        </a:defRPr>
                      </a:lvl1pPr>
                      <a:lvl2pPr marL="457200" algn="l" defTabSz="914400" rtl="0" eaLnBrk="1" latinLnBrk="0" hangingPunct="1">
                        <a:defRPr sz="1800" kern="1200">
                          <a:solidFill>
                            <a:schemeClr val="dk1"/>
                          </a:solidFill>
                          <a:latin typeface="Calibri"/>
                          <a:ea typeface="微软雅黑"/>
                        </a:defRPr>
                      </a:lvl2pPr>
                      <a:lvl3pPr marL="914400" algn="l" defTabSz="914400" rtl="0" eaLnBrk="1" latinLnBrk="0" hangingPunct="1">
                        <a:defRPr sz="1800" kern="1200">
                          <a:solidFill>
                            <a:schemeClr val="dk1"/>
                          </a:solidFill>
                          <a:latin typeface="Calibri"/>
                          <a:ea typeface="微软雅黑"/>
                        </a:defRPr>
                      </a:lvl3pPr>
                      <a:lvl4pPr marL="1371600" algn="l" defTabSz="914400" rtl="0" eaLnBrk="1" latinLnBrk="0" hangingPunct="1">
                        <a:defRPr sz="1800" kern="1200">
                          <a:solidFill>
                            <a:schemeClr val="dk1"/>
                          </a:solidFill>
                          <a:latin typeface="Calibri"/>
                          <a:ea typeface="微软雅黑"/>
                        </a:defRPr>
                      </a:lvl4pPr>
                      <a:lvl5pPr marL="1828800" algn="l" defTabSz="914400" rtl="0" eaLnBrk="1" latinLnBrk="0" hangingPunct="1">
                        <a:defRPr sz="1800" kern="1200">
                          <a:solidFill>
                            <a:schemeClr val="dk1"/>
                          </a:solidFill>
                          <a:latin typeface="Calibri"/>
                          <a:ea typeface="微软雅黑"/>
                        </a:defRPr>
                      </a:lvl5pPr>
                      <a:lvl6pPr marL="2286000" algn="l" defTabSz="914400" rtl="0" eaLnBrk="1" latinLnBrk="0" hangingPunct="1">
                        <a:defRPr sz="1800" kern="1200">
                          <a:solidFill>
                            <a:schemeClr val="dk1"/>
                          </a:solidFill>
                          <a:latin typeface="Calibri"/>
                          <a:ea typeface="微软雅黑"/>
                        </a:defRPr>
                      </a:lvl6pPr>
                      <a:lvl7pPr marL="2743200" algn="l" defTabSz="914400" rtl="0" eaLnBrk="1" latinLnBrk="0" hangingPunct="1">
                        <a:defRPr sz="1800" kern="1200">
                          <a:solidFill>
                            <a:schemeClr val="dk1"/>
                          </a:solidFill>
                          <a:latin typeface="Calibri"/>
                          <a:ea typeface="微软雅黑"/>
                        </a:defRPr>
                      </a:lvl7pPr>
                      <a:lvl8pPr marL="3200400" algn="l" defTabSz="914400" rtl="0" eaLnBrk="1" latinLnBrk="0" hangingPunct="1">
                        <a:defRPr sz="1800" kern="1200">
                          <a:solidFill>
                            <a:schemeClr val="dk1"/>
                          </a:solidFill>
                          <a:latin typeface="Calibri"/>
                          <a:ea typeface="微软雅黑"/>
                        </a:defRPr>
                      </a:lvl8pPr>
                      <a:lvl9pPr marL="3657600" algn="l" defTabSz="914400" rtl="0" eaLnBrk="1" latinLnBrk="0" hangingPunct="1">
                        <a:defRPr sz="1800" kern="1200">
                          <a:solidFill>
                            <a:schemeClr val="dk1"/>
                          </a:solidFill>
                          <a:latin typeface="Calibri"/>
                          <a:ea typeface="微软雅黑"/>
                        </a:defRPr>
                      </a:lvl9pPr>
                    </a:lstStyle>
                    <a:p>
                      <a:r>
                        <a:rPr lang="en-US" altLang="zh-CN" dirty="0" smtClean="0">
                          <a:latin typeface="+mn-lt"/>
                          <a:ea typeface="+mn-ea"/>
                        </a:rPr>
                        <a:t>Category</a:t>
                      </a:r>
                      <a:endParaRPr lang="zh-CN" altLang="en-US" dirty="0">
                        <a:latin typeface="+mn-lt"/>
                        <a:ea typeface="黑体" pitchFamily="49" charset="-122"/>
                      </a:endParaRPr>
                    </a:p>
                  </a:txBody>
                  <a:tcPr>
                    <a:gradFill flip="none" rotWithShape="1">
                      <a:gsLst>
                        <a:gs pos="0">
                          <a:srgbClr val="C6D202"/>
                        </a:gs>
                        <a:gs pos="72000">
                          <a:srgbClr val="EEFA4E"/>
                        </a:gs>
                        <a:gs pos="100000">
                          <a:srgbClr val="F6FF67"/>
                        </a:gs>
                      </a:gsLst>
                      <a:lin ang="16200000" scaled="0"/>
                      <a:tileRect/>
                    </a:gradFill>
                  </a:tcPr>
                </a:tc>
                <a:tc>
                  <a:txBody>
                    <a:bodyPr/>
                    <a:lstStyle>
                      <a:lvl1pPr marL="0" algn="l" defTabSz="914400" rtl="0" eaLnBrk="1" latinLnBrk="0" hangingPunct="1">
                        <a:defRPr sz="1800" kern="1200">
                          <a:solidFill>
                            <a:schemeClr val="dk1"/>
                          </a:solidFill>
                          <a:latin typeface="Calibri"/>
                          <a:ea typeface="微软雅黑"/>
                        </a:defRPr>
                      </a:lvl1pPr>
                      <a:lvl2pPr marL="457200" algn="l" defTabSz="914400" rtl="0" eaLnBrk="1" latinLnBrk="0" hangingPunct="1">
                        <a:defRPr sz="1800" kern="1200">
                          <a:solidFill>
                            <a:schemeClr val="dk1"/>
                          </a:solidFill>
                          <a:latin typeface="Calibri"/>
                          <a:ea typeface="微软雅黑"/>
                        </a:defRPr>
                      </a:lvl2pPr>
                      <a:lvl3pPr marL="914400" algn="l" defTabSz="914400" rtl="0" eaLnBrk="1" latinLnBrk="0" hangingPunct="1">
                        <a:defRPr sz="1800" kern="1200">
                          <a:solidFill>
                            <a:schemeClr val="dk1"/>
                          </a:solidFill>
                          <a:latin typeface="Calibri"/>
                          <a:ea typeface="微软雅黑"/>
                        </a:defRPr>
                      </a:lvl3pPr>
                      <a:lvl4pPr marL="1371600" algn="l" defTabSz="914400" rtl="0" eaLnBrk="1" latinLnBrk="0" hangingPunct="1">
                        <a:defRPr sz="1800" kern="1200">
                          <a:solidFill>
                            <a:schemeClr val="dk1"/>
                          </a:solidFill>
                          <a:latin typeface="Calibri"/>
                          <a:ea typeface="微软雅黑"/>
                        </a:defRPr>
                      </a:lvl4pPr>
                      <a:lvl5pPr marL="1828800" algn="l" defTabSz="914400" rtl="0" eaLnBrk="1" latinLnBrk="0" hangingPunct="1">
                        <a:defRPr sz="1800" kern="1200">
                          <a:solidFill>
                            <a:schemeClr val="dk1"/>
                          </a:solidFill>
                          <a:latin typeface="Calibri"/>
                          <a:ea typeface="微软雅黑"/>
                        </a:defRPr>
                      </a:lvl5pPr>
                      <a:lvl6pPr marL="2286000" algn="l" defTabSz="914400" rtl="0" eaLnBrk="1" latinLnBrk="0" hangingPunct="1">
                        <a:defRPr sz="1800" kern="1200">
                          <a:solidFill>
                            <a:schemeClr val="dk1"/>
                          </a:solidFill>
                          <a:latin typeface="Calibri"/>
                          <a:ea typeface="微软雅黑"/>
                        </a:defRPr>
                      </a:lvl6pPr>
                      <a:lvl7pPr marL="2743200" algn="l" defTabSz="914400" rtl="0" eaLnBrk="1" latinLnBrk="0" hangingPunct="1">
                        <a:defRPr sz="1800" kern="1200">
                          <a:solidFill>
                            <a:schemeClr val="dk1"/>
                          </a:solidFill>
                          <a:latin typeface="Calibri"/>
                          <a:ea typeface="微软雅黑"/>
                        </a:defRPr>
                      </a:lvl7pPr>
                      <a:lvl8pPr marL="3200400" algn="l" defTabSz="914400" rtl="0" eaLnBrk="1" latinLnBrk="0" hangingPunct="1">
                        <a:defRPr sz="1800" kern="1200">
                          <a:solidFill>
                            <a:schemeClr val="dk1"/>
                          </a:solidFill>
                          <a:latin typeface="Calibri"/>
                          <a:ea typeface="微软雅黑"/>
                        </a:defRPr>
                      </a:lvl8pPr>
                      <a:lvl9pPr marL="3657600" algn="l" defTabSz="914400" rtl="0" eaLnBrk="1" latinLnBrk="0" hangingPunct="1">
                        <a:defRPr sz="1800" kern="1200">
                          <a:solidFill>
                            <a:schemeClr val="dk1"/>
                          </a:solidFill>
                          <a:latin typeface="Calibri"/>
                          <a:ea typeface="微软雅黑"/>
                        </a:defRPr>
                      </a:lvl9pPr>
                    </a:lstStyle>
                    <a:p>
                      <a:r>
                        <a:rPr lang="en-US" altLang="zh-CN" dirty="0" smtClean="0">
                          <a:latin typeface="+mn-lt"/>
                          <a:ea typeface="+mn-ea"/>
                        </a:rPr>
                        <a:t>Starts</a:t>
                      </a:r>
                      <a:endParaRPr lang="zh-CN" altLang="en-US" dirty="0">
                        <a:latin typeface="+mn-lt"/>
                        <a:ea typeface="黑体" pitchFamily="49" charset="-122"/>
                      </a:endParaRPr>
                    </a:p>
                  </a:txBody>
                  <a:tcPr>
                    <a:lnR w="12700" cmpd="sng">
                      <a:noFill/>
                    </a:lnR>
                    <a:gradFill>
                      <a:gsLst>
                        <a:gs pos="0">
                          <a:srgbClr val="009900"/>
                        </a:gs>
                        <a:gs pos="72000">
                          <a:srgbClr val="009900">
                            <a:alpha val="55000"/>
                          </a:srgbClr>
                        </a:gs>
                        <a:gs pos="100000">
                          <a:srgbClr val="009900">
                            <a:alpha val="21000"/>
                          </a:srgbClr>
                        </a:gs>
                      </a:gsLst>
                      <a:lin ang="16200000" scaled="0"/>
                    </a:gradFill>
                  </a:tcPr>
                </a:tc>
                <a:tc>
                  <a:txBody>
                    <a:bodyPr/>
                    <a:lstStyle>
                      <a:lvl1pPr marL="0" algn="l" defTabSz="914400" rtl="0" eaLnBrk="1" latinLnBrk="0" hangingPunct="1">
                        <a:defRPr sz="1800" kern="1200">
                          <a:solidFill>
                            <a:schemeClr val="dk1"/>
                          </a:solidFill>
                          <a:latin typeface="Calibri"/>
                          <a:ea typeface="微软雅黑"/>
                        </a:defRPr>
                      </a:lvl1pPr>
                      <a:lvl2pPr marL="457200" algn="l" defTabSz="914400" rtl="0" eaLnBrk="1" latinLnBrk="0" hangingPunct="1">
                        <a:defRPr sz="1800" kern="1200">
                          <a:solidFill>
                            <a:schemeClr val="dk1"/>
                          </a:solidFill>
                          <a:latin typeface="Calibri"/>
                          <a:ea typeface="微软雅黑"/>
                        </a:defRPr>
                      </a:lvl2pPr>
                      <a:lvl3pPr marL="914400" algn="l" defTabSz="914400" rtl="0" eaLnBrk="1" latinLnBrk="0" hangingPunct="1">
                        <a:defRPr sz="1800" kern="1200">
                          <a:solidFill>
                            <a:schemeClr val="dk1"/>
                          </a:solidFill>
                          <a:latin typeface="Calibri"/>
                          <a:ea typeface="微软雅黑"/>
                        </a:defRPr>
                      </a:lvl3pPr>
                      <a:lvl4pPr marL="1371600" algn="l" defTabSz="914400" rtl="0" eaLnBrk="1" latinLnBrk="0" hangingPunct="1">
                        <a:defRPr sz="1800" kern="1200">
                          <a:solidFill>
                            <a:schemeClr val="dk1"/>
                          </a:solidFill>
                          <a:latin typeface="Calibri"/>
                          <a:ea typeface="微软雅黑"/>
                        </a:defRPr>
                      </a:lvl4pPr>
                      <a:lvl5pPr marL="1828800" algn="l" defTabSz="914400" rtl="0" eaLnBrk="1" latinLnBrk="0" hangingPunct="1">
                        <a:defRPr sz="1800" kern="1200">
                          <a:solidFill>
                            <a:schemeClr val="dk1"/>
                          </a:solidFill>
                          <a:latin typeface="Calibri"/>
                          <a:ea typeface="微软雅黑"/>
                        </a:defRPr>
                      </a:lvl5pPr>
                      <a:lvl6pPr marL="2286000" algn="l" defTabSz="914400" rtl="0" eaLnBrk="1" latinLnBrk="0" hangingPunct="1">
                        <a:defRPr sz="1800" kern="1200">
                          <a:solidFill>
                            <a:schemeClr val="dk1"/>
                          </a:solidFill>
                          <a:latin typeface="Calibri"/>
                          <a:ea typeface="微软雅黑"/>
                        </a:defRPr>
                      </a:lvl6pPr>
                      <a:lvl7pPr marL="2743200" algn="l" defTabSz="914400" rtl="0" eaLnBrk="1" latinLnBrk="0" hangingPunct="1">
                        <a:defRPr sz="1800" kern="1200">
                          <a:solidFill>
                            <a:schemeClr val="dk1"/>
                          </a:solidFill>
                          <a:latin typeface="Calibri"/>
                          <a:ea typeface="微软雅黑"/>
                        </a:defRPr>
                      </a:lvl7pPr>
                      <a:lvl8pPr marL="3200400" algn="l" defTabSz="914400" rtl="0" eaLnBrk="1" latinLnBrk="0" hangingPunct="1">
                        <a:defRPr sz="1800" kern="1200">
                          <a:solidFill>
                            <a:schemeClr val="dk1"/>
                          </a:solidFill>
                          <a:latin typeface="Calibri"/>
                          <a:ea typeface="微软雅黑"/>
                        </a:defRPr>
                      </a:lvl8pPr>
                      <a:lvl9pPr marL="3657600" algn="l" defTabSz="914400" rtl="0" eaLnBrk="1" latinLnBrk="0" hangingPunct="1">
                        <a:defRPr sz="1800" kern="1200">
                          <a:solidFill>
                            <a:schemeClr val="dk1"/>
                          </a:solidFill>
                          <a:latin typeface="Calibri"/>
                          <a:ea typeface="微软雅黑"/>
                        </a:defRPr>
                      </a:lvl9pPr>
                    </a:lstStyle>
                    <a:p>
                      <a:r>
                        <a:rPr lang="en-US" altLang="zh-CN" dirty="0" err="1" smtClean="0"/>
                        <a:t>User_id</a:t>
                      </a:r>
                      <a:endParaRPr lang="zh-CN" altLang="en-US" dirty="0">
                        <a:latin typeface="+mn-lt"/>
                        <a:ea typeface="黑体" pitchFamily="49" charset="-122"/>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gradFill>
                      <a:gsLst>
                        <a:gs pos="0">
                          <a:srgbClr val="0066B4"/>
                        </a:gs>
                        <a:gs pos="72000">
                          <a:srgbClr val="478DD3">
                            <a:alpha val="71765"/>
                          </a:srgbClr>
                        </a:gs>
                        <a:gs pos="100000">
                          <a:srgbClr val="669EDE">
                            <a:alpha val="20784"/>
                          </a:srgbClr>
                        </a:gs>
                      </a:gsLst>
                      <a:lin ang="16200000" scaled="0"/>
                    </a:gradFill>
                  </a:tcPr>
                </a:tc>
                <a:tc>
                  <a:txBody>
                    <a:bodyPr/>
                    <a:lstStyle>
                      <a:lvl1pPr marL="0" algn="l" defTabSz="914400" rtl="0" eaLnBrk="1" latinLnBrk="0" hangingPunct="1">
                        <a:defRPr sz="1800" kern="1200">
                          <a:solidFill>
                            <a:schemeClr val="dk1"/>
                          </a:solidFill>
                          <a:latin typeface="Calibri"/>
                          <a:ea typeface="微软雅黑"/>
                        </a:defRPr>
                      </a:lvl1pPr>
                      <a:lvl2pPr marL="457200" algn="l" defTabSz="914400" rtl="0" eaLnBrk="1" latinLnBrk="0" hangingPunct="1">
                        <a:defRPr sz="1800" kern="1200">
                          <a:solidFill>
                            <a:schemeClr val="dk1"/>
                          </a:solidFill>
                          <a:latin typeface="Calibri"/>
                          <a:ea typeface="微软雅黑"/>
                        </a:defRPr>
                      </a:lvl2pPr>
                      <a:lvl3pPr marL="914400" algn="l" defTabSz="914400" rtl="0" eaLnBrk="1" latinLnBrk="0" hangingPunct="1">
                        <a:defRPr sz="1800" kern="1200">
                          <a:solidFill>
                            <a:schemeClr val="dk1"/>
                          </a:solidFill>
                          <a:latin typeface="Calibri"/>
                          <a:ea typeface="微软雅黑"/>
                        </a:defRPr>
                      </a:lvl3pPr>
                      <a:lvl4pPr marL="1371600" algn="l" defTabSz="914400" rtl="0" eaLnBrk="1" latinLnBrk="0" hangingPunct="1">
                        <a:defRPr sz="1800" kern="1200">
                          <a:solidFill>
                            <a:schemeClr val="dk1"/>
                          </a:solidFill>
                          <a:latin typeface="Calibri"/>
                          <a:ea typeface="微软雅黑"/>
                        </a:defRPr>
                      </a:lvl4pPr>
                      <a:lvl5pPr marL="1828800" algn="l" defTabSz="914400" rtl="0" eaLnBrk="1" latinLnBrk="0" hangingPunct="1">
                        <a:defRPr sz="1800" kern="1200">
                          <a:solidFill>
                            <a:schemeClr val="dk1"/>
                          </a:solidFill>
                          <a:latin typeface="Calibri"/>
                          <a:ea typeface="微软雅黑"/>
                        </a:defRPr>
                      </a:lvl5pPr>
                      <a:lvl6pPr marL="2286000" algn="l" defTabSz="914400" rtl="0" eaLnBrk="1" latinLnBrk="0" hangingPunct="1">
                        <a:defRPr sz="1800" kern="1200">
                          <a:solidFill>
                            <a:schemeClr val="dk1"/>
                          </a:solidFill>
                          <a:latin typeface="Calibri"/>
                          <a:ea typeface="微软雅黑"/>
                        </a:defRPr>
                      </a:lvl6pPr>
                      <a:lvl7pPr marL="2743200" algn="l" defTabSz="914400" rtl="0" eaLnBrk="1" latinLnBrk="0" hangingPunct="1">
                        <a:defRPr sz="1800" kern="1200">
                          <a:solidFill>
                            <a:schemeClr val="dk1"/>
                          </a:solidFill>
                          <a:latin typeface="Calibri"/>
                          <a:ea typeface="微软雅黑"/>
                        </a:defRPr>
                      </a:lvl7pPr>
                      <a:lvl8pPr marL="3200400" algn="l" defTabSz="914400" rtl="0" eaLnBrk="1" latinLnBrk="0" hangingPunct="1">
                        <a:defRPr sz="1800" kern="1200">
                          <a:solidFill>
                            <a:schemeClr val="dk1"/>
                          </a:solidFill>
                          <a:latin typeface="Calibri"/>
                          <a:ea typeface="微软雅黑"/>
                        </a:defRPr>
                      </a:lvl8pPr>
                      <a:lvl9pPr marL="3657600" algn="l" defTabSz="914400" rtl="0" eaLnBrk="1" latinLnBrk="0" hangingPunct="1">
                        <a:defRPr sz="1800" kern="1200">
                          <a:solidFill>
                            <a:schemeClr val="dk1"/>
                          </a:solidFill>
                          <a:latin typeface="Calibri"/>
                          <a:ea typeface="微软雅黑"/>
                        </a:defRPr>
                      </a:lvl9pPr>
                    </a:lstStyle>
                    <a:p>
                      <a:r>
                        <a:rPr lang="en-US" altLang="zh-CN" dirty="0" err="1" smtClean="0"/>
                        <a:t>Reserve_price</a:t>
                      </a:r>
                      <a:endParaRPr lang="zh-CN" altLang="en-US" dirty="0">
                        <a:latin typeface="+mn-lt"/>
                        <a:ea typeface="黑体" pitchFamily="49" charset="-122"/>
                      </a:endParaRPr>
                    </a:p>
                  </a:txBody>
                  <a:tcPr>
                    <a:lnL w="12700" cmpd="sng">
                      <a:noFill/>
                    </a:lnL>
                    <a:gradFill>
                      <a:gsLst>
                        <a:gs pos="0">
                          <a:srgbClr val="AD005A">
                            <a:alpha val="88000"/>
                          </a:srgbClr>
                        </a:gs>
                        <a:gs pos="72000">
                          <a:srgbClr val="D14E87">
                            <a:alpha val="71765"/>
                          </a:srgbClr>
                        </a:gs>
                        <a:gs pos="100000">
                          <a:srgbClr val="DC6B99">
                            <a:alpha val="20392"/>
                          </a:srgbClr>
                        </a:gs>
                      </a:gsLst>
                      <a:lin ang="16200000" scaled="0"/>
                    </a:gradFill>
                  </a:tcPr>
                </a:tc>
                <a:tc>
                  <a:txBody>
                    <a:bodyPr/>
                    <a:lstStyle>
                      <a:lvl1pPr marL="0" algn="l" defTabSz="914400" rtl="0" eaLnBrk="1" latinLnBrk="0" hangingPunct="1">
                        <a:defRPr sz="1800" kern="1200">
                          <a:solidFill>
                            <a:schemeClr val="dk1"/>
                          </a:solidFill>
                          <a:latin typeface="Calibri"/>
                          <a:ea typeface="微软雅黑"/>
                        </a:defRPr>
                      </a:lvl1pPr>
                      <a:lvl2pPr marL="457200" algn="l" defTabSz="914400" rtl="0" eaLnBrk="1" latinLnBrk="0" hangingPunct="1">
                        <a:defRPr sz="1800" kern="1200">
                          <a:solidFill>
                            <a:schemeClr val="dk1"/>
                          </a:solidFill>
                          <a:latin typeface="Calibri"/>
                          <a:ea typeface="微软雅黑"/>
                        </a:defRPr>
                      </a:lvl2pPr>
                      <a:lvl3pPr marL="914400" algn="l" defTabSz="914400" rtl="0" eaLnBrk="1" latinLnBrk="0" hangingPunct="1">
                        <a:defRPr sz="1800" kern="1200">
                          <a:solidFill>
                            <a:schemeClr val="dk1"/>
                          </a:solidFill>
                          <a:latin typeface="Calibri"/>
                          <a:ea typeface="微软雅黑"/>
                        </a:defRPr>
                      </a:lvl3pPr>
                      <a:lvl4pPr marL="1371600" algn="l" defTabSz="914400" rtl="0" eaLnBrk="1" latinLnBrk="0" hangingPunct="1">
                        <a:defRPr sz="1800" kern="1200">
                          <a:solidFill>
                            <a:schemeClr val="dk1"/>
                          </a:solidFill>
                          <a:latin typeface="Calibri"/>
                          <a:ea typeface="微软雅黑"/>
                        </a:defRPr>
                      </a:lvl4pPr>
                      <a:lvl5pPr marL="1828800" algn="l" defTabSz="914400" rtl="0" eaLnBrk="1" latinLnBrk="0" hangingPunct="1">
                        <a:defRPr sz="1800" kern="1200">
                          <a:solidFill>
                            <a:schemeClr val="dk1"/>
                          </a:solidFill>
                          <a:latin typeface="Calibri"/>
                          <a:ea typeface="微软雅黑"/>
                        </a:defRPr>
                      </a:lvl5pPr>
                      <a:lvl6pPr marL="2286000" algn="l" defTabSz="914400" rtl="0" eaLnBrk="1" latinLnBrk="0" hangingPunct="1">
                        <a:defRPr sz="1800" kern="1200">
                          <a:solidFill>
                            <a:schemeClr val="dk1"/>
                          </a:solidFill>
                          <a:latin typeface="Calibri"/>
                          <a:ea typeface="微软雅黑"/>
                        </a:defRPr>
                      </a:lvl6pPr>
                      <a:lvl7pPr marL="2743200" algn="l" defTabSz="914400" rtl="0" eaLnBrk="1" latinLnBrk="0" hangingPunct="1">
                        <a:defRPr sz="1800" kern="1200">
                          <a:solidFill>
                            <a:schemeClr val="dk1"/>
                          </a:solidFill>
                          <a:latin typeface="Calibri"/>
                          <a:ea typeface="微软雅黑"/>
                        </a:defRPr>
                      </a:lvl7pPr>
                      <a:lvl8pPr marL="3200400" algn="l" defTabSz="914400" rtl="0" eaLnBrk="1" latinLnBrk="0" hangingPunct="1">
                        <a:defRPr sz="1800" kern="1200">
                          <a:solidFill>
                            <a:schemeClr val="dk1"/>
                          </a:solidFill>
                          <a:latin typeface="Calibri"/>
                          <a:ea typeface="微软雅黑"/>
                        </a:defRPr>
                      </a:lvl8pPr>
                      <a:lvl9pPr marL="3657600" algn="l" defTabSz="914400" rtl="0" eaLnBrk="1" latinLnBrk="0" hangingPunct="1">
                        <a:defRPr sz="1800" kern="1200">
                          <a:solidFill>
                            <a:schemeClr val="dk1"/>
                          </a:solidFill>
                          <a:latin typeface="Calibri"/>
                          <a:ea typeface="微软雅黑"/>
                        </a:defRPr>
                      </a:lvl9pPr>
                    </a:lstStyle>
                    <a:p>
                      <a:r>
                        <a:rPr lang="en-US" altLang="zh-CN" dirty="0" err="1" smtClean="0">
                          <a:latin typeface="+mn-lt"/>
                          <a:ea typeface="+mn-ea"/>
                        </a:rPr>
                        <a:t>Isb</a:t>
                      </a:r>
                      <a:endParaRPr lang="zh-CN" altLang="en-US" dirty="0">
                        <a:latin typeface="+mn-lt"/>
                        <a:ea typeface="黑体" pitchFamily="49" charset="-122"/>
                      </a:endParaRPr>
                    </a:p>
                  </a:txBody>
                  <a:tcPr>
                    <a:gradFill>
                      <a:gsLst>
                        <a:gs pos="0">
                          <a:schemeClr val="tx1">
                            <a:lumMod val="75000"/>
                            <a:lumOff val="25000"/>
                            <a:alpha val="79000"/>
                          </a:schemeClr>
                        </a:gs>
                        <a:gs pos="72000">
                          <a:schemeClr val="bg1">
                            <a:lumMod val="65000"/>
                          </a:schemeClr>
                        </a:gs>
                        <a:gs pos="100000">
                          <a:schemeClr val="bg1">
                            <a:lumMod val="85000"/>
                          </a:schemeClr>
                        </a:gs>
                      </a:gsLst>
                      <a:lin ang="16200000" scaled="0"/>
                    </a:gradFill>
                  </a:tcPr>
                </a:tc>
              </a:tr>
              <a:tr h="370840">
                <a:tc>
                  <a:txBody>
                    <a:bodyPr/>
                    <a:lstStyle>
                      <a:lvl1pPr marL="0" algn="l" defTabSz="914400" rtl="0" eaLnBrk="1" latinLnBrk="0" hangingPunct="1">
                        <a:defRPr sz="1800" kern="1200">
                          <a:solidFill>
                            <a:schemeClr val="dk1"/>
                          </a:solidFill>
                          <a:latin typeface="Calibri"/>
                          <a:ea typeface="微软雅黑"/>
                        </a:defRPr>
                      </a:lvl1pPr>
                      <a:lvl2pPr marL="457200" algn="l" defTabSz="914400" rtl="0" eaLnBrk="1" latinLnBrk="0" hangingPunct="1">
                        <a:defRPr sz="1800" kern="1200">
                          <a:solidFill>
                            <a:schemeClr val="dk1"/>
                          </a:solidFill>
                          <a:latin typeface="Calibri"/>
                          <a:ea typeface="微软雅黑"/>
                        </a:defRPr>
                      </a:lvl2pPr>
                      <a:lvl3pPr marL="914400" algn="l" defTabSz="914400" rtl="0" eaLnBrk="1" latinLnBrk="0" hangingPunct="1">
                        <a:defRPr sz="1800" kern="1200">
                          <a:solidFill>
                            <a:schemeClr val="dk1"/>
                          </a:solidFill>
                          <a:latin typeface="Calibri"/>
                          <a:ea typeface="微软雅黑"/>
                        </a:defRPr>
                      </a:lvl3pPr>
                      <a:lvl4pPr marL="1371600" algn="l" defTabSz="914400" rtl="0" eaLnBrk="1" latinLnBrk="0" hangingPunct="1">
                        <a:defRPr sz="1800" kern="1200">
                          <a:solidFill>
                            <a:schemeClr val="dk1"/>
                          </a:solidFill>
                          <a:latin typeface="Calibri"/>
                          <a:ea typeface="微软雅黑"/>
                        </a:defRPr>
                      </a:lvl4pPr>
                      <a:lvl5pPr marL="1828800" algn="l" defTabSz="914400" rtl="0" eaLnBrk="1" latinLnBrk="0" hangingPunct="1">
                        <a:defRPr sz="1800" kern="1200">
                          <a:solidFill>
                            <a:schemeClr val="dk1"/>
                          </a:solidFill>
                          <a:latin typeface="Calibri"/>
                          <a:ea typeface="微软雅黑"/>
                        </a:defRPr>
                      </a:lvl5pPr>
                      <a:lvl6pPr marL="2286000" algn="l" defTabSz="914400" rtl="0" eaLnBrk="1" latinLnBrk="0" hangingPunct="1">
                        <a:defRPr sz="1800" kern="1200">
                          <a:solidFill>
                            <a:schemeClr val="dk1"/>
                          </a:solidFill>
                          <a:latin typeface="Calibri"/>
                          <a:ea typeface="微软雅黑"/>
                        </a:defRPr>
                      </a:lvl6pPr>
                      <a:lvl7pPr marL="2743200" algn="l" defTabSz="914400" rtl="0" eaLnBrk="1" latinLnBrk="0" hangingPunct="1">
                        <a:defRPr sz="1800" kern="1200">
                          <a:solidFill>
                            <a:schemeClr val="dk1"/>
                          </a:solidFill>
                          <a:latin typeface="Calibri"/>
                          <a:ea typeface="微软雅黑"/>
                        </a:defRPr>
                      </a:lvl7pPr>
                      <a:lvl8pPr marL="3200400" algn="l" defTabSz="914400" rtl="0" eaLnBrk="1" latinLnBrk="0" hangingPunct="1">
                        <a:defRPr sz="1800" kern="1200">
                          <a:solidFill>
                            <a:schemeClr val="dk1"/>
                          </a:solidFill>
                          <a:latin typeface="Calibri"/>
                          <a:ea typeface="微软雅黑"/>
                        </a:defRPr>
                      </a:lvl8pPr>
                      <a:lvl9pPr marL="3657600" algn="l" defTabSz="914400" rtl="0" eaLnBrk="1" latinLnBrk="0" hangingPunct="1">
                        <a:defRPr sz="1800" kern="1200">
                          <a:solidFill>
                            <a:schemeClr val="dk1"/>
                          </a:solidFill>
                          <a:latin typeface="Calibri"/>
                          <a:ea typeface="微软雅黑"/>
                        </a:defRPr>
                      </a:lvl9pPr>
                    </a:lstStyle>
                    <a:p>
                      <a:r>
                        <a:rPr lang="en-US" altLang="zh-CN" dirty="0" smtClean="0">
                          <a:solidFill>
                            <a:schemeClr val="tx1"/>
                          </a:solidFill>
                        </a:rPr>
                        <a:t>39512</a:t>
                      </a:r>
                      <a:endParaRPr lang="zh-CN" altLang="en-US" dirty="0">
                        <a:solidFill>
                          <a:schemeClr val="tx1"/>
                        </a:solidFill>
                        <a:latin typeface="+mn-lt"/>
                        <a:ea typeface="黑体" pitchFamily="49" charset="-122"/>
                      </a:endParaRPr>
                    </a:p>
                  </a:txBody>
                  <a:tcPr>
                    <a:solidFill>
                      <a:schemeClr val="bg1">
                        <a:lumMod val="95000"/>
                      </a:schemeClr>
                    </a:solidFill>
                  </a:tcPr>
                </a:tc>
                <a:tc>
                  <a:txBody>
                    <a:bodyPr/>
                    <a:lstStyle>
                      <a:lvl1pPr marL="0" algn="l" defTabSz="914400" rtl="0" eaLnBrk="1" latinLnBrk="0" hangingPunct="1">
                        <a:defRPr sz="1800" kern="1200">
                          <a:solidFill>
                            <a:schemeClr val="dk1"/>
                          </a:solidFill>
                          <a:latin typeface="Calibri"/>
                          <a:ea typeface="微软雅黑"/>
                        </a:defRPr>
                      </a:lvl1pPr>
                      <a:lvl2pPr marL="457200" algn="l" defTabSz="914400" rtl="0" eaLnBrk="1" latinLnBrk="0" hangingPunct="1">
                        <a:defRPr sz="1800" kern="1200">
                          <a:solidFill>
                            <a:schemeClr val="dk1"/>
                          </a:solidFill>
                          <a:latin typeface="Calibri"/>
                          <a:ea typeface="微软雅黑"/>
                        </a:defRPr>
                      </a:lvl2pPr>
                      <a:lvl3pPr marL="914400" algn="l" defTabSz="914400" rtl="0" eaLnBrk="1" latinLnBrk="0" hangingPunct="1">
                        <a:defRPr sz="1800" kern="1200">
                          <a:solidFill>
                            <a:schemeClr val="dk1"/>
                          </a:solidFill>
                          <a:latin typeface="Calibri"/>
                          <a:ea typeface="微软雅黑"/>
                        </a:defRPr>
                      </a:lvl3pPr>
                      <a:lvl4pPr marL="1371600" algn="l" defTabSz="914400" rtl="0" eaLnBrk="1" latinLnBrk="0" hangingPunct="1">
                        <a:defRPr sz="1800" kern="1200">
                          <a:solidFill>
                            <a:schemeClr val="dk1"/>
                          </a:solidFill>
                          <a:latin typeface="Calibri"/>
                          <a:ea typeface="微软雅黑"/>
                        </a:defRPr>
                      </a:lvl4pPr>
                      <a:lvl5pPr marL="1828800" algn="l" defTabSz="914400" rtl="0" eaLnBrk="1" latinLnBrk="0" hangingPunct="1">
                        <a:defRPr sz="1800" kern="1200">
                          <a:solidFill>
                            <a:schemeClr val="dk1"/>
                          </a:solidFill>
                          <a:latin typeface="Calibri"/>
                          <a:ea typeface="微软雅黑"/>
                        </a:defRPr>
                      </a:lvl5pPr>
                      <a:lvl6pPr marL="2286000" algn="l" defTabSz="914400" rtl="0" eaLnBrk="1" latinLnBrk="0" hangingPunct="1">
                        <a:defRPr sz="1800" kern="1200">
                          <a:solidFill>
                            <a:schemeClr val="dk1"/>
                          </a:solidFill>
                          <a:latin typeface="Calibri"/>
                          <a:ea typeface="微软雅黑"/>
                        </a:defRPr>
                      </a:lvl6pPr>
                      <a:lvl7pPr marL="2743200" algn="l" defTabSz="914400" rtl="0" eaLnBrk="1" latinLnBrk="0" hangingPunct="1">
                        <a:defRPr sz="1800" kern="1200">
                          <a:solidFill>
                            <a:schemeClr val="dk1"/>
                          </a:solidFill>
                          <a:latin typeface="Calibri"/>
                          <a:ea typeface="微软雅黑"/>
                        </a:defRPr>
                      </a:lvl7pPr>
                      <a:lvl8pPr marL="3200400" algn="l" defTabSz="914400" rtl="0" eaLnBrk="1" latinLnBrk="0" hangingPunct="1">
                        <a:defRPr sz="1800" kern="1200">
                          <a:solidFill>
                            <a:schemeClr val="dk1"/>
                          </a:solidFill>
                          <a:latin typeface="Calibri"/>
                          <a:ea typeface="微软雅黑"/>
                        </a:defRPr>
                      </a:lvl8pPr>
                      <a:lvl9pPr marL="3657600" algn="l" defTabSz="914400" rtl="0" eaLnBrk="1" latinLnBrk="0" hangingPunct="1">
                        <a:defRPr sz="1800" kern="1200">
                          <a:solidFill>
                            <a:schemeClr val="dk1"/>
                          </a:solidFill>
                          <a:latin typeface="Calibri"/>
                          <a:ea typeface="微软雅黑"/>
                        </a:defRPr>
                      </a:lvl9pPr>
                    </a:lstStyle>
                    <a:p>
                      <a:r>
                        <a:rPr lang="en-US" altLang="zh-CN" dirty="0" smtClean="0"/>
                        <a:t>39512</a:t>
                      </a:r>
                      <a:endParaRPr lang="zh-CN" altLang="en-US" dirty="0">
                        <a:latin typeface="+mn-lt"/>
                        <a:ea typeface="黑体" pitchFamily="49" charset="-122"/>
                      </a:endParaRPr>
                    </a:p>
                  </a:txBody>
                  <a:tcPr>
                    <a:gradFill flip="none" rotWithShape="1">
                      <a:gsLst>
                        <a:gs pos="0">
                          <a:srgbClr val="C6D202"/>
                        </a:gs>
                        <a:gs pos="72000">
                          <a:srgbClr val="EEFA4E"/>
                        </a:gs>
                        <a:gs pos="100000">
                          <a:srgbClr val="F6FF67"/>
                        </a:gs>
                      </a:gsLst>
                      <a:lin ang="16200000" scaled="0"/>
                      <a:tileRect/>
                    </a:gradFill>
                  </a:tcPr>
                </a:tc>
                <a:tc>
                  <a:txBody>
                    <a:bodyPr/>
                    <a:lstStyle>
                      <a:lvl1pPr marL="0" algn="l" defTabSz="914400" rtl="0" eaLnBrk="1" latinLnBrk="0" hangingPunct="1">
                        <a:defRPr sz="1800" kern="1200">
                          <a:solidFill>
                            <a:schemeClr val="dk1"/>
                          </a:solidFill>
                          <a:latin typeface="Calibri"/>
                          <a:ea typeface="微软雅黑"/>
                        </a:defRPr>
                      </a:lvl1pPr>
                      <a:lvl2pPr marL="457200" algn="l" defTabSz="914400" rtl="0" eaLnBrk="1" latinLnBrk="0" hangingPunct="1">
                        <a:defRPr sz="1800" kern="1200">
                          <a:solidFill>
                            <a:schemeClr val="dk1"/>
                          </a:solidFill>
                          <a:latin typeface="Calibri"/>
                          <a:ea typeface="微软雅黑"/>
                        </a:defRPr>
                      </a:lvl2pPr>
                      <a:lvl3pPr marL="914400" algn="l" defTabSz="914400" rtl="0" eaLnBrk="1" latinLnBrk="0" hangingPunct="1">
                        <a:defRPr sz="1800" kern="1200">
                          <a:solidFill>
                            <a:schemeClr val="dk1"/>
                          </a:solidFill>
                          <a:latin typeface="Calibri"/>
                          <a:ea typeface="微软雅黑"/>
                        </a:defRPr>
                      </a:lvl3pPr>
                      <a:lvl4pPr marL="1371600" algn="l" defTabSz="914400" rtl="0" eaLnBrk="1" latinLnBrk="0" hangingPunct="1">
                        <a:defRPr sz="1800" kern="1200">
                          <a:solidFill>
                            <a:schemeClr val="dk1"/>
                          </a:solidFill>
                          <a:latin typeface="Calibri"/>
                          <a:ea typeface="微软雅黑"/>
                        </a:defRPr>
                      </a:lvl4pPr>
                      <a:lvl5pPr marL="1828800" algn="l" defTabSz="914400" rtl="0" eaLnBrk="1" latinLnBrk="0" hangingPunct="1">
                        <a:defRPr sz="1800" kern="1200">
                          <a:solidFill>
                            <a:schemeClr val="dk1"/>
                          </a:solidFill>
                          <a:latin typeface="Calibri"/>
                          <a:ea typeface="微软雅黑"/>
                        </a:defRPr>
                      </a:lvl5pPr>
                      <a:lvl6pPr marL="2286000" algn="l" defTabSz="914400" rtl="0" eaLnBrk="1" latinLnBrk="0" hangingPunct="1">
                        <a:defRPr sz="1800" kern="1200">
                          <a:solidFill>
                            <a:schemeClr val="dk1"/>
                          </a:solidFill>
                          <a:latin typeface="Calibri"/>
                          <a:ea typeface="微软雅黑"/>
                        </a:defRPr>
                      </a:lvl6pPr>
                      <a:lvl7pPr marL="2743200" algn="l" defTabSz="914400" rtl="0" eaLnBrk="1" latinLnBrk="0" hangingPunct="1">
                        <a:defRPr sz="1800" kern="1200">
                          <a:solidFill>
                            <a:schemeClr val="dk1"/>
                          </a:solidFill>
                          <a:latin typeface="Calibri"/>
                          <a:ea typeface="微软雅黑"/>
                        </a:defRPr>
                      </a:lvl7pPr>
                      <a:lvl8pPr marL="3200400" algn="l" defTabSz="914400" rtl="0" eaLnBrk="1" latinLnBrk="0" hangingPunct="1">
                        <a:defRPr sz="1800" kern="1200">
                          <a:solidFill>
                            <a:schemeClr val="dk1"/>
                          </a:solidFill>
                          <a:latin typeface="Calibri"/>
                          <a:ea typeface="微软雅黑"/>
                        </a:defRPr>
                      </a:lvl8pPr>
                      <a:lvl9pPr marL="3657600" algn="l" defTabSz="914400" rtl="0" eaLnBrk="1" latinLnBrk="0" hangingPunct="1">
                        <a:defRPr sz="1800" kern="1200">
                          <a:solidFill>
                            <a:schemeClr val="dk1"/>
                          </a:solidFill>
                          <a:latin typeface="Calibri"/>
                          <a:ea typeface="微软雅黑"/>
                        </a:defRPr>
                      </a:lvl9pPr>
                    </a:lstStyle>
                    <a:p>
                      <a:r>
                        <a:rPr lang="en-US" altLang="zh-CN" dirty="0" smtClean="0"/>
                        <a:t>526.22</a:t>
                      </a:r>
                      <a:endParaRPr lang="zh-CN" altLang="en-US" dirty="0">
                        <a:latin typeface="+mn-lt"/>
                        <a:ea typeface="黑体" pitchFamily="49" charset="-122"/>
                      </a:endParaRPr>
                    </a:p>
                  </a:txBody>
                  <a:tcPr>
                    <a:lnR w="12700" cmpd="sng">
                      <a:noFill/>
                    </a:lnR>
                    <a:gradFill>
                      <a:gsLst>
                        <a:gs pos="0">
                          <a:srgbClr val="009900"/>
                        </a:gs>
                        <a:gs pos="72000">
                          <a:srgbClr val="009900">
                            <a:alpha val="55000"/>
                          </a:srgbClr>
                        </a:gs>
                        <a:gs pos="100000">
                          <a:srgbClr val="009900">
                            <a:alpha val="21000"/>
                          </a:srgbClr>
                        </a:gs>
                      </a:gsLst>
                      <a:lin ang="16200000" scaled="0"/>
                    </a:gradFill>
                  </a:tcPr>
                </a:tc>
                <a:tc>
                  <a:txBody>
                    <a:bodyPr/>
                    <a:lstStyle>
                      <a:lvl1pPr marL="0" algn="l" defTabSz="914400" rtl="0" eaLnBrk="1" latinLnBrk="0" hangingPunct="1">
                        <a:defRPr sz="1800" kern="1200">
                          <a:solidFill>
                            <a:schemeClr val="dk1"/>
                          </a:solidFill>
                          <a:latin typeface="Calibri"/>
                          <a:ea typeface="微软雅黑"/>
                        </a:defRPr>
                      </a:lvl1pPr>
                      <a:lvl2pPr marL="457200" algn="l" defTabSz="914400" rtl="0" eaLnBrk="1" latinLnBrk="0" hangingPunct="1">
                        <a:defRPr sz="1800" kern="1200">
                          <a:solidFill>
                            <a:schemeClr val="dk1"/>
                          </a:solidFill>
                          <a:latin typeface="Calibri"/>
                          <a:ea typeface="微软雅黑"/>
                        </a:defRPr>
                      </a:lvl2pPr>
                      <a:lvl3pPr marL="914400" algn="l" defTabSz="914400" rtl="0" eaLnBrk="1" latinLnBrk="0" hangingPunct="1">
                        <a:defRPr sz="1800" kern="1200">
                          <a:solidFill>
                            <a:schemeClr val="dk1"/>
                          </a:solidFill>
                          <a:latin typeface="Calibri"/>
                          <a:ea typeface="微软雅黑"/>
                        </a:defRPr>
                      </a:lvl3pPr>
                      <a:lvl4pPr marL="1371600" algn="l" defTabSz="914400" rtl="0" eaLnBrk="1" latinLnBrk="0" hangingPunct="1">
                        <a:defRPr sz="1800" kern="1200">
                          <a:solidFill>
                            <a:schemeClr val="dk1"/>
                          </a:solidFill>
                          <a:latin typeface="Calibri"/>
                          <a:ea typeface="微软雅黑"/>
                        </a:defRPr>
                      </a:lvl4pPr>
                      <a:lvl5pPr marL="1828800" algn="l" defTabSz="914400" rtl="0" eaLnBrk="1" latinLnBrk="0" hangingPunct="1">
                        <a:defRPr sz="1800" kern="1200">
                          <a:solidFill>
                            <a:schemeClr val="dk1"/>
                          </a:solidFill>
                          <a:latin typeface="Calibri"/>
                          <a:ea typeface="微软雅黑"/>
                        </a:defRPr>
                      </a:lvl5pPr>
                      <a:lvl6pPr marL="2286000" algn="l" defTabSz="914400" rtl="0" eaLnBrk="1" latinLnBrk="0" hangingPunct="1">
                        <a:defRPr sz="1800" kern="1200">
                          <a:solidFill>
                            <a:schemeClr val="dk1"/>
                          </a:solidFill>
                          <a:latin typeface="Calibri"/>
                          <a:ea typeface="微软雅黑"/>
                        </a:defRPr>
                      </a:lvl6pPr>
                      <a:lvl7pPr marL="2743200" algn="l" defTabSz="914400" rtl="0" eaLnBrk="1" latinLnBrk="0" hangingPunct="1">
                        <a:defRPr sz="1800" kern="1200">
                          <a:solidFill>
                            <a:schemeClr val="dk1"/>
                          </a:solidFill>
                          <a:latin typeface="Calibri"/>
                          <a:ea typeface="微软雅黑"/>
                        </a:defRPr>
                      </a:lvl7pPr>
                      <a:lvl8pPr marL="3200400" algn="l" defTabSz="914400" rtl="0" eaLnBrk="1" latinLnBrk="0" hangingPunct="1">
                        <a:defRPr sz="1800" kern="1200">
                          <a:solidFill>
                            <a:schemeClr val="dk1"/>
                          </a:solidFill>
                          <a:latin typeface="Calibri"/>
                          <a:ea typeface="微软雅黑"/>
                        </a:defRPr>
                      </a:lvl8pPr>
                      <a:lvl9pPr marL="3657600" algn="l" defTabSz="914400" rtl="0" eaLnBrk="1" latinLnBrk="0" hangingPunct="1">
                        <a:defRPr sz="1800" kern="1200">
                          <a:solidFill>
                            <a:schemeClr val="dk1"/>
                          </a:solidFill>
                          <a:latin typeface="Calibri"/>
                          <a:ea typeface="微软雅黑"/>
                        </a:defRPr>
                      </a:lvl9pPr>
                    </a:lstStyle>
                    <a:p>
                      <a:r>
                        <a:rPr lang="en-US" altLang="zh-CN" dirty="0" smtClean="0"/>
                        <a:t>39512</a:t>
                      </a:r>
                      <a:endParaRPr lang="zh-CN" altLang="en-US" dirty="0">
                        <a:latin typeface="+mn-lt"/>
                        <a:ea typeface="黑体" pitchFamily="49"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gradFill>
                      <a:gsLst>
                        <a:gs pos="0">
                          <a:srgbClr val="0066B4"/>
                        </a:gs>
                        <a:gs pos="72000">
                          <a:srgbClr val="478DD3">
                            <a:alpha val="71765"/>
                          </a:srgbClr>
                        </a:gs>
                        <a:gs pos="100000">
                          <a:srgbClr val="669EDE">
                            <a:alpha val="20784"/>
                          </a:srgbClr>
                        </a:gs>
                      </a:gsLst>
                      <a:lin ang="16200000" scaled="0"/>
                    </a:gradFill>
                  </a:tcPr>
                </a:tc>
                <a:tc>
                  <a:txBody>
                    <a:bodyPr/>
                    <a:lstStyle>
                      <a:lvl1pPr marL="0" algn="l" defTabSz="914400" rtl="0" eaLnBrk="1" latinLnBrk="0" hangingPunct="1">
                        <a:defRPr sz="1800" kern="1200">
                          <a:solidFill>
                            <a:schemeClr val="dk1"/>
                          </a:solidFill>
                          <a:latin typeface="Calibri"/>
                          <a:ea typeface="微软雅黑"/>
                        </a:defRPr>
                      </a:lvl1pPr>
                      <a:lvl2pPr marL="457200" algn="l" defTabSz="914400" rtl="0" eaLnBrk="1" latinLnBrk="0" hangingPunct="1">
                        <a:defRPr sz="1800" kern="1200">
                          <a:solidFill>
                            <a:schemeClr val="dk1"/>
                          </a:solidFill>
                          <a:latin typeface="Calibri"/>
                          <a:ea typeface="微软雅黑"/>
                        </a:defRPr>
                      </a:lvl2pPr>
                      <a:lvl3pPr marL="914400" algn="l" defTabSz="914400" rtl="0" eaLnBrk="1" latinLnBrk="0" hangingPunct="1">
                        <a:defRPr sz="1800" kern="1200">
                          <a:solidFill>
                            <a:schemeClr val="dk1"/>
                          </a:solidFill>
                          <a:latin typeface="Calibri"/>
                          <a:ea typeface="微软雅黑"/>
                        </a:defRPr>
                      </a:lvl3pPr>
                      <a:lvl4pPr marL="1371600" algn="l" defTabSz="914400" rtl="0" eaLnBrk="1" latinLnBrk="0" hangingPunct="1">
                        <a:defRPr sz="1800" kern="1200">
                          <a:solidFill>
                            <a:schemeClr val="dk1"/>
                          </a:solidFill>
                          <a:latin typeface="Calibri"/>
                          <a:ea typeface="微软雅黑"/>
                        </a:defRPr>
                      </a:lvl4pPr>
                      <a:lvl5pPr marL="1828800" algn="l" defTabSz="914400" rtl="0" eaLnBrk="1" latinLnBrk="0" hangingPunct="1">
                        <a:defRPr sz="1800" kern="1200">
                          <a:solidFill>
                            <a:schemeClr val="dk1"/>
                          </a:solidFill>
                          <a:latin typeface="Calibri"/>
                          <a:ea typeface="微软雅黑"/>
                        </a:defRPr>
                      </a:lvl5pPr>
                      <a:lvl6pPr marL="2286000" algn="l" defTabSz="914400" rtl="0" eaLnBrk="1" latinLnBrk="0" hangingPunct="1">
                        <a:defRPr sz="1800" kern="1200">
                          <a:solidFill>
                            <a:schemeClr val="dk1"/>
                          </a:solidFill>
                          <a:latin typeface="Calibri"/>
                          <a:ea typeface="微软雅黑"/>
                        </a:defRPr>
                      </a:lvl6pPr>
                      <a:lvl7pPr marL="2743200" algn="l" defTabSz="914400" rtl="0" eaLnBrk="1" latinLnBrk="0" hangingPunct="1">
                        <a:defRPr sz="1800" kern="1200">
                          <a:solidFill>
                            <a:schemeClr val="dk1"/>
                          </a:solidFill>
                          <a:latin typeface="Calibri"/>
                          <a:ea typeface="微软雅黑"/>
                        </a:defRPr>
                      </a:lvl7pPr>
                      <a:lvl8pPr marL="3200400" algn="l" defTabSz="914400" rtl="0" eaLnBrk="1" latinLnBrk="0" hangingPunct="1">
                        <a:defRPr sz="1800" kern="1200">
                          <a:solidFill>
                            <a:schemeClr val="dk1"/>
                          </a:solidFill>
                          <a:latin typeface="Calibri"/>
                          <a:ea typeface="微软雅黑"/>
                        </a:defRPr>
                      </a:lvl8pPr>
                      <a:lvl9pPr marL="3657600" algn="l" defTabSz="914400" rtl="0" eaLnBrk="1" latinLnBrk="0" hangingPunct="1">
                        <a:defRPr sz="1800" kern="1200">
                          <a:solidFill>
                            <a:schemeClr val="dk1"/>
                          </a:solidFill>
                          <a:latin typeface="Calibri"/>
                          <a:ea typeface="微软雅黑"/>
                        </a:defRPr>
                      </a:lvl9pPr>
                    </a:lstStyle>
                    <a:p>
                      <a:r>
                        <a:rPr lang="en-US" altLang="zh-CN" dirty="0" smtClean="0"/>
                        <a:t>33.5</a:t>
                      </a:r>
                      <a:endParaRPr lang="zh-CN" altLang="en-US" dirty="0">
                        <a:latin typeface="+mn-lt"/>
                        <a:ea typeface="黑体" pitchFamily="49" charset="-122"/>
                      </a:endParaRPr>
                    </a:p>
                  </a:txBody>
                  <a:tcPr>
                    <a:lnL w="12700" cmpd="sng">
                      <a:noFill/>
                    </a:lnL>
                    <a:gradFill>
                      <a:gsLst>
                        <a:gs pos="0">
                          <a:srgbClr val="AD005A">
                            <a:alpha val="88000"/>
                          </a:srgbClr>
                        </a:gs>
                        <a:gs pos="72000">
                          <a:srgbClr val="D14E87">
                            <a:alpha val="71765"/>
                          </a:srgbClr>
                        </a:gs>
                        <a:gs pos="100000">
                          <a:srgbClr val="DC6B99">
                            <a:alpha val="20392"/>
                          </a:srgbClr>
                        </a:gs>
                      </a:gsLst>
                      <a:lin ang="16200000" scaled="0"/>
                    </a:gradFill>
                  </a:tcPr>
                </a:tc>
                <a:tc>
                  <a:txBody>
                    <a:bodyPr/>
                    <a:lstStyle>
                      <a:lvl1pPr marL="0" algn="l" defTabSz="914400" rtl="0" eaLnBrk="1" latinLnBrk="0" hangingPunct="1">
                        <a:defRPr sz="1800" kern="1200">
                          <a:solidFill>
                            <a:schemeClr val="dk1"/>
                          </a:solidFill>
                          <a:latin typeface="Calibri"/>
                          <a:ea typeface="微软雅黑"/>
                        </a:defRPr>
                      </a:lvl1pPr>
                      <a:lvl2pPr marL="457200" algn="l" defTabSz="914400" rtl="0" eaLnBrk="1" latinLnBrk="0" hangingPunct="1">
                        <a:defRPr sz="1800" kern="1200">
                          <a:solidFill>
                            <a:schemeClr val="dk1"/>
                          </a:solidFill>
                          <a:latin typeface="Calibri"/>
                          <a:ea typeface="微软雅黑"/>
                        </a:defRPr>
                      </a:lvl2pPr>
                      <a:lvl3pPr marL="914400" algn="l" defTabSz="914400" rtl="0" eaLnBrk="1" latinLnBrk="0" hangingPunct="1">
                        <a:defRPr sz="1800" kern="1200">
                          <a:solidFill>
                            <a:schemeClr val="dk1"/>
                          </a:solidFill>
                          <a:latin typeface="Calibri"/>
                          <a:ea typeface="微软雅黑"/>
                        </a:defRPr>
                      </a:lvl3pPr>
                      <a:lvl4pPr marL="1371600" algn="l" defTabSz="914400" rtl="0" eaLnBrk="1" latinLnBrk="0" hangingPunct="1">
                        <a:defRPr sz="1800" kern="1200">
                          <a:solidFill>
                            <a:schemeClr val="dk1"/>
                          </a:solidFill>
                          <a:latin typeface="Calibri"/>
                          <a:ea typeface="微软雅黑"/>
                        </a:defRPr>
                      </a:lvl4pPr>
                      <a:lvl5pPr marL="1828800" algn="l" defTabSz="914400" rtl="0" eaLnBrk="1" latinLnBrk="0" hangingPunct="1">
                        <a:defRPr sz="1800" kern="1200">
                          <a:solidFill>
                            <a:schemeClr val="dk1"/>
                          </a:solidFill>
                          <a:latin typeface="Calibri"/>
                          <a:ea typeface="微软雅黑"/>
                        </a:defRPr>
                      </a:lvl5pPr>
                      <a:lvl6pPr marL="2286000" algn="l" defTabSz="914400" rtl="0" eaLnBrk="1" latinLnBrk="0" hangingPunct="1">
                        <a:defRPr sz="1800" kern="1200">
                          <a:solidFill>
                            <a:schemeClr val="dk1"/>
                          </a:solidFill>
                          <a:latin typeface="Calibri"/>
                          <a:ea typeface="微软雅黑"/>
                        </a:defRPr>
                      </a:lvl6pPr>
                      <a:lvl7pPr marL="2743200" algn="l" defTabSz="914400" rtl="0" eaLnBrk="1" latinLnBrk="0" hangingPunct="1">
                        <a:defRPr sz="1800" kern="1200">
                          <a:solidFill>
                            <a:schemeClr val="dk1"/>
                          </a:solidFill>
                          <a:latin typeface="Calibri"/>
                          <a:ea typeface="微软雅黑"/>
                        </a:defRPr>
                      </a:lvl7pPr>
                      <a:lvl8pPr marL="3200400" algn="l" defTabSz="914400" rtl="0" eaLnBrk="1" latinLnBrk="0" hangingPunct="1">
                        <a:defRPr sz="1800" kern="1200">
                          <a:solidFill>
                            <a:schemeClr val="dk1"/>
                          </a:solidFill>
                          <a:latin typeface="Calibri"/>
                          <a:ea typeface="微软雅黑"/>
                        </a:defRPr>
                      </a:lvl8pPr>
                      <a:lvl9pPr marL="3657600" algn="l" defTabSz="914400" rtl="0" eaLnBrk="1" latinLnBrk="0" hangingPunct="1">
                        <a:defRPr sz="1800" kern="1200">
                          <a:solidFill>
                            <a:schemeClr val="dk1"/>
                          </a:solidFill>
                          <a:latin typeface="Calibri"/>
                          <a:ea typeface="微软雅黑"/>
                        </a:defRPr>
                      </a:lvl9pPr>
                    </a:lstStyle>
                    <a:p>
                      <a:r>
                        <a:rPr lang="en-US" altLang="zh-CN" dirty="0" smtClean="0"/>
                        <a:t>1</a:t>
                      </a:r>
                      <a:endParaRPr lang="zh-CN" altLang="en-US" dirty="0">
                        <a:latin typeface="+mn-lt"/>
                        <a:ea typeface="黑体" pitchFamily="49" charset="-122"/>
                      </a:endParaRPr>
                    </a:p>
                  </a:txBody>
                  <a:tcPr>
                    <a:gradFill>
                      <a:gsLst>
                        <a:gs pos="0">
                          <a:schemeClr val="tx1">
                            <a:lumMod val="75000"/>
                            <a:lumOff val="25000"/>
                            <a:alpha val="79000"/>
                          </a:schemeClr>
                        </a:gs>
                        <a:gs pos="72000">
                          <a:schemeClr val="bg1">
                            <a:lumMod val="65000"/>
                          </a:schemeClr>
                        </a:gs>
                        <a:gs pos="100000">
                          <a:schemeClr val="bg1">
                            <a:lumMod val="85000"/>
                          </a:schemeClr>
                        </a:gs>
                      </a:gsLst>
                      <a:lin ang="16200000" scaled="0"/>
                    </a:gradFill>
                  </a:tcPr>
                </a:tc>
              </a:tr>
            </a:tbl>
          </a:graphicData>
        </a:graphic>
      </p:graphicFrame>
    </p:spTree>
    <p:extLst>
      <p:ext uri="{BB962C8B-B14F-4D97-AF65-F5344CB8AC3E}">
        <p14:creationId xmlns:p14="http://schemas.microsoft.com/office/powerpoint/2010/main" val="377442169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411760" y="-1"/>
            <a:ext cx="0" cy="133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759265" y="1648244"/>
            <a:ext cx="7625471" cy="4769088"/>
            <a:chOff x="727330" y="2744924"/>
            <a:chExt cx="7625471" cy="4769088"/>
          </a:xfrm>
        </p:grpSpPr>
        <p:sp>
          <p:nvSpPr>
            <p:cNvPr id="8" name="半闭框 7"/>
            <p:cNvSpPr/>
            <p:nvPr/>
          </p:nvSpPr>
          <p:spPr>
            <a:xfrm>
              <a:off x="727330" y="2744924"/>
              <a:ext cx="756084" cy="684076"/>
            </a:xfrm>
            <a:prstGeom prst="halfFrame">
              <a:avLst>
                <a:gd name="adj1" fmla="val 29525"/>
                <a:gd name="adj2" fmla="val 30559"/>
              </a:avLst>
            </a:prstGeom>
            <a:solidFill>
              <a:schemeClr val="bg1">
                <a:lumMod val="85000"/>
              </a:schemeClr>
            </a:soli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半闭框 8"/>
            <p:cNvSpPr/>
            <p:nvPr/>
          </p:nvSpPr>
          <p:spPr>
            <a:xfrm rot="5400000" flipH="1">
              <a:off x="7632721" y="6417332"/>
              <a:ext cx="756084" cy="684076"/>
            </a:xfrm>
            <a:prstGeom prst="halfFrame">
              <a:avLst>
                <a:gd name="adj1" fmla="val 29525"/>
                <a:gd name="adj2" fmla="val 30559"/>
              </a:avLst>
            </a:prstGeom>
            <a:solidFill>
              <a:schemeClr val="bg1">
                <a:lumMod val="85000"/>
              </a:schemeClr>
            </a:soli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TextBox 9"/>
            <p:cNvSpPr txBox="1"/>
            <p:nvPr/>
          </p:nvSpPr>
          <p:spPr>
            <a:xfrm>
              <a:off x="1718683" y="2805031"/>
              <a:ext cx="5809714" cy="4708981"/>
            </a:xfrm>
            <a:prstGeom prst="rect">
              <a:avLst/>
            </a:prstGeom>
            <a:noFill/>
          </p:spPr>
          <p:txBody>
            <a:bodyPr wrap="square" rtlCol="0">
              <a:spAutoFit/>
            </a:bodyPr>
            <a:lstStyle/>
            <a:p>
              <a:pPr marL="457200" indent="-457200">
                <a:lnSpc>
                  <a:spcPts val="3000"/>
                </a:lnSpc>
                <a:buFont typeface="+mj-lt"/>
                <a:buAutoNum type="arabicPeriod"/>
              </a:pPr>
              <a:r>
                <a:rPr lang="zh-CN" altLang="en-US" sz="2200" dirty="0" smtClean="0">
                  <a:latin typeface="黑体" pitchFamily="49" charset="-122"/>
                  <a:ea typeface="黑体" pitchFamily="49" charset="-122"/>
                </a:rPr>
                <a:t>商品搜索</a:t>
              </a:r>
              <a:r>
                <a:rPr lang="zh-CN" altLang="en-US" sz="2200" dirty="0" smtClean="0">
                  <a:latin typeface="黑体" pitchFamily="49" charset="-122"/>
                  <a:ea typeface="黑体" pitchFamily="49" charset="-122"/>
                </a:rPr>
                <a:t>特点</a:t>
              </a:r>
              <a:endParaRPr lang="en-US" altLang="zh-CN" sz="2200" dirty="0" smtClean="0">
                <a:latin typeface="黑体" pitchFamily="49" charset="-122"/>
                <a:ea typeface="黑体" pitchFamily="49" charset="-122"/>
              </a:endParaRPr>
            </a:p>
            <a:p>
              <a:pPr marL="914400" lvl="1" indent="-457200">
                <a:lnSpc>
                  <a:spcPts val="3000"/>
                </a:lnSpc>
                <a:buFont typeface="+mj-ea"/>
                <a:buAutoNum type="circleNumDbPlain"/>
              </a:pPr>
              <a:r>
                <a:rPr lang="zh-CN" altLang="en-US" dirty="0" smtClean="0">
                  <a:latin typeface="黑体" pitchFamily="49" charset="-122"/>
                  <a:ea typeface="黑体" pitchFamily="49" charset="-122"/>
                </a:rPr>
                <a:t>商品搜索</a:t>
              </a:r>
              <a:r>
                <a:rPr lang="zh-CN" altLang="en-US" dirty="0" smtClean="0">
                  <a:latin typeface="黑体" pitchFamily="49" charset="-122"/>
                  <a:ea typeface="黑体" pitchFamily="49" charset="-122"/>
                </a:rPr>
                <a:t>特点</a:t>
              </a:r>
              <a:endParaRPr lang="en-US" altLang="zh-CN" dirty="0" smtClean="0">
                <a:latin typeface="黑体" pitchFamily="49" charset="-122"/>
                <a:ea typeface="黑体" pitchFamily="49" charset="-122"/>
              </a:endParaRPr>
            </a:p>
            <a:p>
              <a:pPr marL="914400" lvl="1" indent="-457200">
                <a:lnSpc>
                  <a:spcPts val="3000"/>
                </a:lnSpc>
                <a:buFont typeface="+mj-ea"/>
                <a:buAutoNum type="circleNumDbPlain"/>
              </a:pPr>
              <a:r>
                <a:rPr lang="zh-CN" altLang="en-US" dirty="0" smtClean="0">
                  <a:latin typeface="黑体" pitchFamily="49" charset="-122"/>
                  <a:ea typeface="黑体" pitchFamily="49" charset="-122"/>
                </a:rPr>
                <a:t>与百度搜索比较</a:t>
              </a:r>
              <a:endParaRPr lang="en-US" altLang="zh-CN" dirty="0" smtClean="0">
                <a:latin typeface="黑体" pitchFamily="49" charset="-122"/>
                <a:ea typeface="黑体" pitchFamily="49" charset="-122"/>
              </a:endParaRPr>
            </a:p>
            <a:p>
              <a:pPr marL="914400" lvl="1" indent="-457200">
                <a:lnSpc>
                  <a:spcPts val="3000"/>
                </a:lnSpc>
                <a:buFont typeface="+mj-ea"/>
                <a:buAutoNum type="circleNumDbPlain"/>
              </a:pPr>
              <a:r>
                <a:rPr lang="zh-CN" altLang="en-US" dirty="0" smtClean="0">
                  <a:latin typeface="黑体" pitchFamily="49" charset="-122"/>
                  <a:ea typeface="黑体" pitchFamily="49" charset="-122"/>
                </a:rPr>
                <a:t>搜索业务</a:t>
              </a:r>
              <a:endParaRPr lang="en-US" altLang="zh-CN" dirty="0" smtClean="0">
                <a:latin typeface="黑体" pitchFamily="49" charset="-122"/>
                <a:ea typeface="黑体" pitchFamily="49" charset="-122"/>
              </a:endParaRPr>
            </a:p>
            <a:p>
              <a:pPr marL="457200" indent="-457200">
                <a:lnSpc>
                  <a:spcPts val="3000"/>
                </a:lnSpc>
                <a:buFont typeface="+mj-lt"/>
                <a:buAutoNum type="arabicPeriod"/>
              </a:pPr>
              <a:r>
                <a:rPr lang="zh-CN" altLang="en-US" sz="2200" dirty="0" smtClean="0">
                  <a:latin typeface="黑体" pitchFamily="49" charset="-122"/>
                  <a:ea typeface="黑体" pitchFamily="49" charset="-122"/>
                </a:rPr>
                <a:t>搜索引擎基础</a:t>
              </a:r>
              <a:endParaRPr lang="en-US" altLang="zh-CN" sz="2200" dirty="0" smtClean="0">
                <a:latin typeface="黑体" pitchFamily="49" charset="-122"/>
                <a:ea typeface="黑体" pitchFamily="49" charset="-122"/>
              </a:endParaRPr>
            </a:p>
            <a:p>
              <a:pPr marL="914400" lvl="1" indent="-457200">
                <a:lnSpc>
                  <a:spcPts val="3000"/>
                </a:lnSpc>
                <a:buFont typeface="+mj-ea"/>
                <a:buAutoNum type="circleNumDbPlain"/>
              </a:pPr>
              <a:r>
                <a:rPr lang="zh-CN" altLang="en-US" dirty="0" smtClean="0">
                  <a:latin typeface="黑体" pitchFamily="49" charset="-122"/>
                  <a:ea typeface="黑体" pitchFamily="49" charset="-122"/>
                </a:rPr>
                <a:t>倒排索引</a:t>
              </a:r>
              <a:endParaRPr lang="en-US" altLang="zh-CN" dirty="0" smtClean="0">
                <a:latin typeface="黑体" pitchFamily="49" charset="-122"/>
                <a:ea typeface="黑体" pitchFamily="49" charset="-122"/>
              </a:endParaRPr>
            </a:p>
            <a:p>
              <a:pPr marL="914400" lvl="1" indent="-457200">
                <a:lnSpc>
                  <a:spcPts val="3000"/>
                </a:lnSpc>
                <a:buFont typeface="+mj-ea"/>
                <a:buAutoNum type="circleNumDbPlain"/>
              </a:pPr>
              <a:r>
                <a:rPr lang="zh-CN" altLang="en-US" dirty="0">
                  <a:latin typeface="黑体" pitchFamily="49" charset="-122"/>
                  <a:ea typeface="黑体" pitchFamily="49" charset="-122"/>
                </a:rPr>
                <a:t>正排</a:t>
              </a:r>
              <a:r>
                <a:rPr lang="zh-CN" altLang="en-US" dirty="0" smtClean="0">
                  <a:latin typeface="黑体" pitchFamily="49" charset="-122"/>
                  <a:ea typeface="黑体" pitchFamily="49" charset="-122"/>
                </a:rPr>
                <a:t>索引</a:t>
              </a:r>
              <a:endParaRPr lang="en-US" altLang="zh-CN" dirty="0" smtClean="0">
                <a:latin typeface="黑体" pitchFamily="49" charset="-122"/>
                <a:ea typeface="黑体" pitchFamily="49" charset="-122"/>
              </a:endParaRPr>
            </a:p>
            <a:p>
              <a:pPr marL="914400" lvl="1" indent="-457200">
                <a:lnSpc>
                  <a:spcPts val="3000"/>
                </a:lnSpc>
                <a:buFont typeface="+mj-ea"/>
                <a:buAutoNum type="circleNumDbPlain"/>
              </a:pPr>
              <a:r>
                <a:rPr lang="zh-CN" altLang="en-US" dirty="0" smtClean="0">
                  <a:latin typeface="黑体" pitchFamily="49" charset="-122"/>
                  <a:ea typeface="黑体" pitchFamily="49" charset="-122"/>
                </a:rPr>
                <a:t>过滤统计</a:t>
              </a:r>
              <a:r>
                <a:rPr lang="zh-CN" altLang="en-US" dirty="0">
                  <a:latin typeface="黑体" pitchFamily="49" charset="-122"/>
                  <a:ea typeface="黑体" pitchFamily="49" charset="-122"/>
                </a:rPr>
                <a:t>排序</a:t>
              </a:r>
              <a:endParaRPr lang="en-US" altLang="zh-CN" dirty="0" smtClean="0">
                <a:latin typeface="黑体" pitchFamily="49" charset="-122"/>
                <a:ea typeface="黑体" pitchFamily="49" charset="-122"/>
              </a:endParaRPr>
            </a:p>
            <a:p>
              <a:pPr marL="457200" indent="-457200">
                <a:lnSpc>
                  <a:spcPts val="3000"/>
                </a:lnSpc>
                <a:buFont typeface="+mj-lt"/>
                <a:buAutoNum type="arabicPeriod"/>
              </a:pPr>
              <a:r>
                <a:rPr lang="en-US" altLang="zh-CN" sz="2200" dirty="0" smtClean="0">
                  <a:latin typeface="黑体" pitchFamily="49" charset="-122"/>
                  <a:ea typeface="黑体" pitchFamily="49" charset="-122"/>
                </a:rPr>
                <a:t>TB</a:t>
              </a:r>
              <a:r>
                <a:rPr lang="zh-CN" altLang="en-US" sz="2200" dirty="0" smtClean="0">
                  <a:latin typeface="黑体" pitchFamily="49" charset="-122"/>
                  <a:ea typeface="黑体" pitchFamily="49" charset="-122"/>
                </a:rPr>
                <a:t>商品搜索系统</a:t>
              </a:r>
              <a:endParaRPr lang="en-US" altLang="zh-CN" sz="2200" dirty="0" smtClean="0">
                <a:latin typeface="黑体" pitchFamily="49" charset="-122"/>
                <a:ea typeface="黑体" pitchFamily="49" charset="-122"/>
              </a:endParaRPr>
            </a:p>
            <a:p>
              <a:pPr lvl="1">
                <a:lnSpc>
                  <a:spcPts val="3000"/>
                </a:lnSpc>
              </a:pPr>
              <a:r>
                <a:rPr lang="en-US" altLang="zh-CN" sz="2200" dirty="0" smtClean="0">
                  <a:latin typeface="黑体" pitchFamily="49" charset="-122"/>
                  <a:ea typeface="黑体" pitchFamily="49" charset="-122"/>
                </a:rPr>
                <a:t>Crawler</a:t>
              </a:r>
              <a:r>
                <a:rPr lang="zh-CN" altLang="en-US" sz="2200" dirty="0" smtClean="0">
                  <a:latin typeface="黑体" pitchFamily="49" charset="-122"/>
                  <a:ea typeface="黑体" pitchFamily="49" charset="-122"/>
                </a:rPr>
                <a:t> </a:t>
              </a:r>
              <a:r>
                <a:rPr lang="en-US" altLang="zh-CN" sz="2200" dirty="0" smtClean="0">
                  <a:latin typeface="黑体" pitchFamily="49" charset="-122"/>
                  <a:ea typeface="黑体" pitchFamily="49" charset="-122"/>
                </a:rPr>
                <a:t>Dump</a:t>
              </a:r>
              <a:r>
                <a:rPr lang="zh-CN" altLang="en-US" sz="2200" dirty="0" smtClean="0">
                  <a:latin typeface="黑体" pitchFamily="49" charset="-122"/>
                  <a:ea typeface="黑体" pitchFamily="49" charset="-122"/>
                </a:rPr>
                <a:t> </a:t>
              </a:r>
              <a:r>
                <a:rPr lang="en-US" altLang="zh-CN" sz="2200" dirty="0" smtClean="0">
                  <a:latin typeface="黑体" pitchFamily="49" charset="-122"/>
                  <a:ea typeface="黑体" pitchFamily="49" charset="-122"/>
                </a:rPr>
                <a:t>QP</a:t>
              </a:r>
              <a:r>
                <a:rPr lang="zh-CN" altLang="en-US" sz="2200" dirty="0" smtClean="0">
                  <a:latin typeface="黑体" pitchFamily="49" charset="-122"/>
                  <a:ea typeface="黑体" pitchFamily="49" charset="-122"/>
                </a:rPr>
                <a:t> </a:t>
              </a:r>
              <a:r>
                <a:rPr lang="en-US" altLang="zh-CN" sz="2200" dirty="0" smtClean="0">
                  <a:latin typeface="黑体" pitchFamily="49" charset="-122"/>
                  <a:ea typeface="黑体" pitchFamily="49" charset="-122"/>
                </a:rPr>
                <a:t>Engine Anti-spam</a:t>
              </a:r>
              <a:r>
                <a:rPr lang="zh-CN" altLang="en-US" sz="2200" dirty="0" smtClean="0">
                  <a:latin typeface="黑体" pitchFamily="49" charset="-122"/>
                  <a:ea typeface="黑体" pitchFamily="49" charset="-122"/>
                </a:rPr>
                <a:t> </a:t>
              </a:r>
              <a:r>
                <a:rPr lang="en-US" altLang="zh-CN" sz="2200" dirty="0" smtClean="0">
                  <a:latin typeface="黑体" pitchFamily="49" charset="-122"/>
                  <a:ea typeface="黑体" pitchFamily="49" charset="-122"/>
                </a:rPr>
                <a:t>Rank</a:t>
              </a:r>
            </a:p>
            <a:p>
              <a:pPr marL="914400" lvl="1" indent="-457200">
                <a:lnSpc>
                  <a:spcPts val="3000"/>
                </a:lnSpc>
                <a:buFont typeface="+mj-ea"/>
                <a:buAutoNum type="circleNumDbPlain"/>
              </a:pPr>
              <a:endParaRPr lang="en-US" altLang="zh-CN" sz="2200" dirty="0" smtClean="0">
                <a:latin typeface="黑体" pitchFamily="49" charset="-122"/>
                <a:ea typeface="黑体" pitchFamily="49" charset="-122"/>
              </a:endParaRPr>
            </a:p>
            <a:p>
              <a:pPr marL="914400" lvl="1" indent="-457200">
                <a:lnSpc>
                  <a:spcPts val="3000"/>
                </a:lnSpc>
                <a:buFont typeface="+mj-ea"/>
                <a:buAutoNum type="circleNumDbPlain"/>
              </a:pPr>
              <a:endParaRPr lang="zh-CN" altLang="en-US" sz="2200" dirty="0">
                <a:latin typeface="黑体" pitchFamily="49" charset="-122"/>
                <a:ea typeface="黑体" pitchFamily="49" charset="-122"/>
              </a:endParaRPr>
            </a:p>
          </p:txBody>
        </p:sp>
      </p:grpSp>
      <p:pic>
        <p:nvPicPr>
          <p:cNvPr id="12" name="图片 11"/>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0" b="100000" l="0" r="100000">
                        <a14:foregroundMark x1="81271" y1="86902" x2="81271" y2="86902"/>
                        <a14:foregroundMark x1="84449" y1="83505" x2="84449" y2="83505"/>
                        <a14:foregroundMark x1="91960" y1="18060" x2="91960" y2="18060"/>
                        <a14:backgroundMark x1="10905" y1="61824" x2="10905" y2="61824"/>
                        <a14:backgroundMark x1="87193" y1="89450" x2="87193" y2="89450"/>
                        <a14:backgroundMark x1="88830" y1="84309" x2="88830" y2="84309"/>
                        <a14:backgroundMark x1="81704" y1="91998" x2="81704" y2="91998"/>
                        <a14:backgroundMark x1="89889" y1="82342" x2="89889" y2="82342"/>
                        <a14:backgroundMark x1="77949" y1="94189" x2="77949" y2="94189"/>
                        <a14:backgroundMark x1="83149" y1="88601" x2="83149" y2="88601"/>
                      </a14:backgroundRemoval>
                    </a14:imgEffect>
                  </a14:imgLayer>
                </a14:imgProps>
              </a:ext>
              <a:ext uri="{28A0092B-C50C-407E-A947-70E740481C1C}">
                <a14:useLocalDpi xmlns:a14="http://schemas.microsoft.com/office/drawing/2010/main"/>
              </a:ext>
            </a:extLst>
          </a:blip>
          <a:srcRect/>
          <a:stretch/>
        </p:blipFill>
        <p:spPr>
          <a:xfrm>
            <a:off x="2629532" y="200465"/>
            <a:ext cx="2086484" cy="1123951"/>
          </a:xfrm>
          <a:prstGeom prst="rect">
            <a:avLst/>
          </a:prstGeom>
        </p:spPr>
      </p:pic>
      <p:sp>
        <p:nvSpPr>
          <p:cNvPr id="13" name="TextBox 12"/>
          <p:cNvSpPr txBox="1"/>
          <p:nvPr/>
        </p:nvSpPr>
        <p:spPr>
          <a:xfrm>
            <a:off x="395536" y="665999"/>
            <a:ext cx="1296144" cy="646331"/>
          </a:xfrm>
          <a:prstGeom prst="rect">
            <a:avLst/>
          </a:prstGeom>
          <a:noFill/>
        </p:spPr>
        <p:txBody>
          <a:bodyPr wrap="square" rtlCol="0">
            <a:spAutoFit/>
          </a:bodyPr>
          <a:lstStyle/>
          <a:p>
            <a:pPr algn="r"/>
            <a:r>
              <a:rPr lang="zh-CN" altLang="en-US" sz="3600" b="1" spc="-100" dirty="0" smtClean="0">
                <a:latin typeface="微软雅黑" pitchFamily="34" charset="-122"/>
                <a:ea typeface="微软雅黑" pitchFamily="34" charset="-122"/>
              </a:rPr>
              <a:t>大纲</a:t>
            </a:r>
            <a:endParaRPr lang="zh-CN" altLang="en-US" sz="3600" b="1" spc="-100" dirty="0">
              <a:latin typeface="微软雅黑" pitchFamily="34" charset="-122"/>
              <a:ea typeface="微软雅黑" pitchFamily="34" charset="-122"/>
            </a:endParaRPr>
          </a:p>
        </p:txBody>
      </p:sp>
    </p:spTree>
    <p:extLst>
      <p:ext uri="{BB962C8B-B14F-4D97-AF65-F5344CB8AC3E}">
        <p14:creationId xmlns:p14="http://schemas.microsoft.com/office/powerpoint/2010/main" val="271701239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611560" y="2060848"/>
            <a:ext cx="1050657" cy="100811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zh-CN" altLang="en-US" sz="2800" b="1" dirty="0" smtClean="0">
                <a:latin typeface="微软雅黑" pitchFamily="34" charset="-122"/>
                <a:ea typeface="微软雅黑" pitchFamily="34" charset="-122"/>
              </a:rPr>
              <a:t>过滤</a:t>
            </a:r>
            <a:endParaRPr lang="en-US" altLang="zh-CN" sz="2800" b="1" dirty="0" smtClean="0">
              <a:latin typeface="微软雅黑" pitchFamily="34" charset="-122"/>
              <a:ea typeface="微软雅黑" pitchFamily="34" charset="-122"/>
            </a:endParaRPr>
          </a:p>
          <a:p>
            <a:pPr algn="r"/>
            <a:r>
              <a:rPr lang="zh-CN" altLang="en-US" sz="2800" b="1" dirty="0" smtClean="0">
                <a:latin typeface="微软雅黑" pitchFamily="34" charset="-122"/>
                <a:ea typeface="微软雅黑" pitchFamily="34" charset="-122"/>
              </a:rPr>
              <a:t>排序</a:t>
            </a:r>
            <a:endParaRPr lang="zh-CN" altLang="en-US" sz="2800" b="1" dirty="0">
              <a:latin typeface="微软雅黑" pitchFamily="34" charset="-122"/>
              <a:ea typeface="微软雅黑" pitchFamily="34" charset="-122"/>
            </a:endParaRPr>
          </a:p>
        </p:txBody>
      </p:sp>
      <p:cxnSp>
        <p:nvCxnSpPr>
          <p:cNvPr id="5" name="直接连接符 4"/>
          <p:cNvCxnSpPr/>
          <p:nvPr/>
        </p:nvCxnSpPr>
        <p:spPr>
          <a:xfrm flipH="1">
            <a:off x="1727684" y="1926462"/>
            <a:ext cx="8971" cy="1214506"/>
          </a:xfrm>
          <a:prstGeom prst="line">
            <a:avLst/>
          </a:prstGeom>
          <a:effectLst/>
        </p:spPr>
        <p:style>
          <a:lnRef idx="1">
            <a:schemeClr val="dk1"/>
          </a:lnRef>
          <a:fillRef idx="0">
            <a:schemeClr val="dk1"/>
          </a:fillRef>
          <a:effectRef idx="0">
            <a:schemeClr val="dk1"/>
          </a:effectRef>
          <a:fontRef idx="minor">
            <a:schemeClr val="tx1"/>
          </a:fontRef>
        </p:style>
      </p:cxn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2907" y="1890458"/>
            <a:ext cx="6889553" cy="1286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cstate="print"/>
          <a:srcRect/>
          <a:stretch>
            <a:fillRect/>
          </a:stretch>
        </p:blipFill>
        <p:spPr bwMode="auto">
          <a:xfrm>
            <a:off x="1835696" y="3408141"/>
            <a:ext cx="6834237" cy="884956"/>
          </a:xfrm>
          <a:prstGeom prst="rect">
            <a:avLst/>
          </a:prstGeom>
          <a:noFill/>
          <a:ln w="9525">
            <a:noFill/>
            <a:miter lim="800000"/>
            <a:headEnd/>
            <a:tailEnd/>
          </a:ln>
        </p:spPr>
      </p:pic>
      <p:cxnSp>
        <p:nvCxnSpPr>
          <p:cNvPr id="6" name="直接连接符 5"/>
          <p:cNvCxnSpPr/>
          <p:nvPr/>
        </p:nvCxnSpPr>
        <p:spPr>
          <a:xfrm flipH="1">
            <a:off x="1718712" y="3392996"/>
            <a:ext cx="8972" cy="962478"/>
          </a:xfrm>
          <a:prstGeom prst="line">
            <a:avLst/>
          </a:prstGeom>
          <a:effectLst/>
        </p:spPr>
        <p:style>
          <a:lnRef idx="1">
            <a:schemeClr val="dk1"/>
          </a:lnRef>
          <a:fillRef idx="0">
            <a:schemeClr val="dk1"/>
          </a:fillRef>
          <a:effectRef idx="0">
            <a:schemeClr val="dk1"/>
          </a:effectRef>
          <a:fontRef idx="minor">
            <a:schemeClr val="tx1"/>
          </a:fontRef>
        </p:style>
      </p:cxnSp>
      <p:sp>
        <p:nvSpPr>
          <p:cNvPr id="9" name="矩形 8"/>
          <p:cNvSpPr/>
          <p:nvPr/>
        </p:nvSpPr>
        <p:spPr>
          <a:xfrm>
            <a:off x="719572" y="3419708"/>
            <a:ext cx="936104" cy="523220"/>
          </a:xfrm>
          <a:prstGeom prst="rect">
            <a:avLst/>
          </a:prstGeom>
        </p:spPr>
        <p:txBody>
          <a:bodyPr wrap="square">
            <a:spAutoFit/>
          </a:bodyPr>
          <a:lstStyle/>
          <a:p>
            <a:pPr algn="r"/>
            <a:r>
              <a:rPr lang="zh-CN" altLang="en-US" sz="2800" b="1" dirty="0" smtClean="0">
                <a:latin typeface="微软雅黑" pitchFamily="34" charset="-122"/>
                <a:ea typeface="微软雅黑" pitchFamily="34" charset="-122"/>
              </a:rPr>
              <a:t>统计</a:t>
            </a:r>
            <a:endParaRPr lang="en-US" altLang="zh-CN" sz="2800" b="1" dirty="0" smtClean="0">
              <a:latin typeface="微软雅黑" pitchFamily="34" charset="-122"/>
              <a:ea typeface="微软雅黑" pitchFamily="34" charset="-122"/>
            </a:endParaRPr>
          </a:p>
        </p:txBody>
      </p:sp>
    </p:spTree>
    <p:extLst>
      <p:ext uri="{BB962C8B-B14F-4D97-AF65-F5344CB8AC3E}">
        <p14:creationId xmlns:p14="http://schemas.microsoft.com/office/powerpoint/2010/main" val="10219484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3"/>
          <p:cNvSpPr txBox="1">
            <a:spLocks/>
          </p:cNvSpPr>
          <p:nvPr/>
        </p:nvSpPr>
        <p:spPr>
          <a:xfrm>
            <a:off x="924744" y="584684"/>
            <a:ext cx="8219256" cy="79690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zh-CN" altLang="en-US" sz="2800" b="1" dirty="0">
              <a:latin typeface="微软雅黑" pitchFamily="34" charset="-122"/>
              <a:ea typeface="微软雅黑" pitchFamily="34" charset="-122"/>
            </a:endParaRPr>
          </a:p>
        </p:txBody>
      </p:sp>
      <p:sp>
        <p:nvSpPr>
          <p:cNvPr id="4" name="内容占位符 2"/>
          <p:cNvSpPr txBox="1">
            <a:spLocks/>
          </p:cNvSpPr>
          <p:nvPr/>
        </p:nvSpPr>
        <p:spPr>
          <a:xfrm>
            <a:off x="1069268" y="1052736"/>
            <a:ext cx="7355160" cy="4802876"/>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Clr>
                <a:schemeClr val="accent3">
                  <a:lumMod val="75000"/>
                </a:schemeClr>
              </a:buClr>
              <a:buSzPct val="90000"/>
              <a:buFont typeface="Wingdings" pitchFamily="2" charset="2"/>
              <a:buChar char="n"/>
              <a:defRPr lang="zh-CN" altLang="en-US" sz="2800" kern="1200">
                <a:solidFill>
                  <a:schemeClr val="accent3">
                    <a:lumMod val="7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lang="zh-CN" altLang="en-US" sz="2400" kern="1200">
                <a:solidFill>
                  <a:schemeClr val="bg1">
                    <a:lumMod val="65000"/>
                    <a:lumOff val="3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bg1">
                    <a:lumMod val="50000"/>
                    <a:lumOff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bg1">
                    <a:lumMod val="50000"/>
                    <a:lumOff val="50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bg1">
                    <a:lumMod val="50000"/>
                    <a:lumOff val="5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50000"/>
              </a:lnSpc>
              <a:spcBef>
                <a:spcPts val="0"/>
              </a:spcBef>
              <a:spcAft>
                <a:spcPts val="0"/>
              </a:spcAft>
              <a:buClrTx/>
              <a:buSzPct val="90000"/>
              <a:buFont typeface="Wingdings" pitchFamily="2" charset="2"/>
              <a:buChar char="n"/>
              <a:tabLst/>
              <a:defRPr/>
            </a:pPr>
            <a:r>
              <a:rPr kumimoji="0" lang="zh-CN" altLang="en-US" sz="2000" b="0" i="0" u="none" strike="noStrike" kern="1200" cap="none" spc="0" normalizeH="0" baseline="0" noProof="0" dirty="0" smtClean="0">
                <a:ln>
                  <a:noFill/>
                </a:ln>
                <a:solidFill>
                  <a:srgbClr val="FF0000"/>
                </a:solidFill>
                <a:effectLst/>
                <a:uLnTx/>
                <a:uFillTx/>
                <a:ea typeface="黑体" pitchFamily="49" charset="-122"/>
              </a:rPr>
              <a:t>在分布式的集群</a:t>
            </a:r>
            <a:r>
              <a:rPr lang="zh-CN" altLang="en-US" sz="2000" dirty="0" smtClean="0">
                <a:solidFill>
                  <a:srgbClr val="FF0000"/>
                </a:solidFill>
                <a:ea typeface="黑体" pitchFamily="49" charset="-122"/>
              </a:rPr>
              <a:t>中，</a:t>
            </a:r>
            <a:r>
              <a:rPr kumimoji="0" lang="zh-CN" altLang="en-US" sz="2000" b="0" i="0" u="none" strike="noStrike" kern="1200" cap="none" spc="0" normalizeH="0" baseline="0" noProof="0" dirty="0" smtClean="0">
                <a:ln>
                  <a:noFill/>
                </a:ln>
                <a:solidFill>
                  <a:srgbClr val="FF0000"/>
                </a:solidFill>
                <a:effectLst/>
                <a:uLnTx/>
                <a:uFillTx/>
                <a:ea typeface="黑体" pitchFamily="49" charset="-122"/>
              </a:rPr>
              <a:t>假设我们要取销量排序第三页的宝贝，即</a:t>
            </a:r>
            <a:r>
              <a:rPr kumimoji="0" lang="en-US" altLang="zh-CN" sz="2000" b="0" i="0" u="none" strike="noStrike" kern="1200" cap="none" spc="0" normalizeH="0" baseline="0" noProof="0" dirty="0" smtClean="0">
                <a:ln>
                  <a:noFill/>
                </a:ln>
                <a:solidFill>
                  <a:srgbClr val="FF0000"/>
                </a:solidFill>
                <a:effectLst/>
                <a:uLnTx/>
                <a:uFillTx/>
                <a:ea typeface="黑体" pitchFamily="49" charset="-122"/>
              </a:rPr>
              <a:t>s=80&amp;n=40</a:t>
            </a:r>
            <a:r>
              <a:rPr kumimoji="0" lang="zh-CN" altLang="en-US" sz="2000" b="0" i="0" u="none" strike="noStrike" kern="1200" cap="none" spc="0" normalizeH="0" baseline="0" noProof="0" dirty="0" smtClean="0">
                <a:ln>
                  <a:noFill/>
                </a:ln>
                <a:solidFill>
                  <a:srgbClr val="FF0000"/>
                </a:solidFill>
                <a:effectLst/>
                <a:uLnTx/>
                <a:uFillTx/>
                <a:ea typeface="黑体" pitchFamily="49" charset="-122"/>
              </a:rPr>
              <a:t>。</a:t>
            </a:r>
            <a:r>
              <a:rPr lang="zh-CN" altLang="en-US" sz="2000" dirty="0" smtClean="0">
                <a:solidFill>
                  <a:srgbClr val="FF0000"/>
                </a:solidFill>
                <a:ea typeface="黑体" pitchFamily="49" charset="-122"/>
              </a:rPr>
              <a:t>要如何获取</a:t>
            </a:r>
            <a:r>
              <a:rPr kumimoji="0" lang="zh-CN" altLang="en-US" sz="2000" b="0" i="0" u="none" strike="noStrike" kern="1200" cap="none" spc="0" normalizeH="0" baseline="0" noProof="0" dirty="0" smtClean="0">
                <a:ln>
                  <a:noFill/>
                </a:ln>
                <a:solidFill>
                  <a:srgbClr val="FF0000"/>
                </a:solidFill>
                <a:effectLst/>
                <a:uLnTx/>
                <a:uFillTx/>
                <a:ea typeface="黑体" pitchFamily="49" charset="-122"/>
              </a:rPr>
              <a:t>？</a:t>
            </a:r>
          </a:p>
          <a:p>
            <a:pPr marL="342900" marR="0" lvl="0" indent="-342900" algn="l" defTabSz="914400" rtl="0" eaLnBrk="1" fontAlgn="auto" latinLnBrk="0" hangingPunct="1">
              <a:lnSpc>
                <a:spcPct val="150000"/>
              </a:lnSpc>
              <a:spcBef>
                <a:spcPts val="0"/>
              </a:spcBef>
              <a:spcAft>
                <a:spcPts val="0"/>
              </a:spcAft>
              <a:buClrTx/>
              <a:buSzPct val="90000"/>
              <a:buFont typeface="Wingdings" pitchFamily="2" charset="2"/>
              <a:buChar char="n"/>
              <a:tabLst/>
              <a:defRPr/>
            </a:pPr>
            <a:r>
              <a:rPr kumimoji="0" lang="zh-CN" altLang="en-US" sz="2000" b="0" i="0" u="none" strike="noStrike" kern="1200" cap="none" spc="0" normalizeH="0" baseline="0" noProof="0" dirty="0" smtClean="0">
                <a:ln>
                  <a:noFill/>
                </a:ln>
                <a:solidFill>
                  <a:srgbClr val="FF0000"/>
                </a:solidFill>
                <a:effectLst/>
                <a:uLnTx/>
                <a:uFillTx/>
                <a:ea typeface="黑体" pitchFamily="49" charset="-122"/>
              </a:rPr>
              <a:t>需要考虑的问题：</a:t>
            </a:r>
          </a:p>
          <a:p>
            <a:pPr marL="742950" marR="0" lvl="1" indent="-285750" algn="l" defTabSz="914400" rtl="0" eaLnBrk="1" fontAlgn="auto" latinLnBrk="0" hangingPunct="1">
              <a:lnSpc>
                <a:spcPct val="150000"/>
              </a:lnSpc>
              <a:spcBef>
                <a:spcPts val="0"/>
              </a:spcBef>
              <a:spcAft>
                <a:spcPts val="0"/>
              </a:spcAft>
              <a:buClrTx/>
              <a:buSzTx/>
              <a:buFont typeface="Arial" pitchFamily="34" charset="0"/>
              <a:buChar char="–"/>
              <a:tabLst/>
              <a:defRPr/>
            </a:pPr>
            <a:r>
              <a:rPr kumimoji="0" lang="zh-CN" altLang="en-US" sz="2000" b="0" i="0" u="none" strike="noStrike" kern="1200" cap="none" spc="0" normalizeH="0" baseline="0" noProof="0" dirty="0" smtClean="0">
                <a:ln>
                  <a:noFill/>
                </a:ln>
                <a:solidFill>
                  <a:sysClr val="windowText" lastClr="000000">
                    <a:lumMod val="65000"/>
                    <a:lumOff val="35000"/>
                  </a:sysClr>
                </a:solidFill>
                <a:effectLst/>
                <a:uLnTx/>
                <a:uFillTx/>
                <a:ea typeface="黑体" pitchFamily="49" charset="-122"/>
              </a:rPr>
              <a:t>我们的宝贝分布在不同的机器上</a:t>
            </a:r>
          </a:p>
          <a:p>
            <a:pPr marL="742950" marR="0" lvl="1" indent="-285750" algn="l" defTabSz="914400" rtl="0" eaLnBrk="1" fontAlgn="auto" latinLnBrk="0" hangingPunct="1">
              <a:lnSpc>
                <a:spcPct val="150000"/>
              </a:lnSpc>
              <a:spcBef>
                <a:spcPts val="0"/>
              </a:spcBef>
              <a:spcAft>
                <a:spcPts val="0"/>
              </a:spcAft>
              <a:buClrTx/>
              <a:buSzTx/>
              <a:buFont typeface="Arial" pitchFamily="34" charset="0"/>
              <a:buChar char="–"/>
              <a:tabLst/>
              <a:defRPr/>
            </a:pPr>
            <a:r>
              <a:rPr kumimoji="0" lang="zh-CN" altLang="en-US" sz="2000" b="0" i="0" u="none" strike="noStrike" kern="1200" cap="none" spc="0" normalizeH="0" baseline="0" noProof="0" dirty="0" smtClean="0">
                <a:ln>
                  <a:noFill/>
                </a:ln>
                <a:solidFill>
                  <a:sysClr val="windowText" lastClr="000000">
                    <a:lumMod val="65000"/>
                    <a:lumOff val="35000"/>
                  </a:sysClr>
                </a:solidFill>
                <a:effectLst/>
                <a:uLnTx/>
                <a:uFillTx/>
                <a:ea typeface="黑体" pitchFamily="49" charset="-122"/>
              </a:rPr>
              <a:t>排序效率要高</a:t>
            </a:r>
          </a:p>
          <a:p>
            <a:pPr marL="742950" marR="0" lvl="1" indent="-285750" algn="l" defTabSz="914400" rtl="0" eaLnBrk="1" fontAlgn="auto" latinLnBrk="0" hangingPunct="1">
              <a:lnSpc>
                <a:spcPct val="150000"/>
              </a:lnSpc>
              <a:spcBef>
                <a:spcPts val="0"/>
              </a:spcBef>
              <a:spcAft>
                <a:spcPts val="0"/>
              </a:spcAft>
              <a:buClrTx/>
              <a:buSzTx/>
              <a:buFont typeface="Arial" pitchFamily="34" charset="0"/>
              <a:buChar char="–"/>
              <a:tabLst/>
              <a:defRPr/>
            </a:pPr>
            <a:r>
              <a:rPr kumimoji="0" lang="zh-CN" altLang="en-US" sz="2000" b="0" i="0" u="none" strike="noStrike" kern="1200" cap="none" spc="0" normalizeH="0" baseline="0" noProof="0" dirty="0" smtClean="0">
                <a:ln>
                  <a:noFill/>
                </a:ln>
                <a:solidFill>
                  <a:sysClr val="windowText" lastClr="000000">
                    <a:lumMod val="65000"/>
                    <a:lumOff val="35000"/>
                  </a:sysClr>
                </a:solidFill>
                <a:effectLst/>
                <a:uLnTx/>
                <a:uFillTx/>
                <a:ea typeface="黑体" pitchFamily="49" charset="-122"/>
              </a:rPr>
              <a:t>也许某台机器上销量最差的宝贝也比其它机器上销量最好的宝贝要好</a:t>
            </a:r>
          </a:p>
          <a:p>
            <a:pPr marL="457200" lvl="1" indent="-457200">
              <a:lnSpc>
                <a:spcPct val="150000"/>
              </a:lnSpc>
              <a:spcBef>
                <a:spcPts val="0"/>
              </a:spcBef>
              <a:buSzPct val="90000"/>
              <a:buFont typeface="Wingdings" pitchFamily="2" charset="2"/>
              <a:buChar char="n"/>
              <a:defRPr/>
            </a:pPr>
            <a:r>
              <a:rPr kumimoji="0" lang="zh-CN" altLang="en-US" sz="2000" b="0" i="0" u="none" strike="noStrike" kern="1200" cap="none" spc="0" normalizeH="0" baseline="0" noProof="0" dirty="0" smtClean="0">
                <a:ln>
                  <a:noFill/>
                </a:ln>
                <a:solidFill>
                  <a:srgbClr val="FF0000"/>
                </a:solidFill>
                <a:effectLst/>
                <a:uLnTx/>
                <a:uFillTx/>
                <a:ea typeface="黑体" pitchFamily="49" charset="-122"/>
              </a:rPr>
              <a:t>解决方案：</a:t>
            </a:r>
          </a:p>
          <a:p>
            <a:pPr marL="742950" marR="0" lvl="1" indent="-285750" algn="l" defTabSz="914400" rtl="0" eaLnBrk="1" fontAlgn="auto" latinLnBrk="0" hangingPunct="1">
              <a:lnSpc>
                <a:spcPct val="150000"/>
              </a:lnSpc>
              <a:spcBef>
                <a:spcPts val="0"/>
              </a:spcBef>
              <a:spcAft>
                <a:spcPts val="0"/>
              </a:spcAft>
              <a:buClrTx/>
              <a:buSzTx/>
              <a:buFont typeface="Arial" pitchFamily="34" charset="0"/>
              <a:buChar char="–"/>
              <a:tabLst/>
              <a:defRPr/>
            </a:pPr>
            <a:r>
              <a:rPr kumimoji="0" lang="zh-CN" altLang="en-US" sz="2000" b="0" i="0" u="none" strike="noStrike" kern="1200" cap="none" spc="0" normalizeH="0" baseline="0" noProof="0" dirty="0" smtClean="0">
                <a:ln>
                  <a:noFill/>
                </a:ln>
                <a:solidFill>
                  <a:sysClr val="windowText" lastClr="000000">
                    <a:lumMod val="65000"/>
                    <a:lumOff val="35000"/>
                  </a:sysClr>
                </a:solidFill>
                <a:effectLst/>
                <a:uLnTx/>
                <a:uFillTx/>
                <a:ea typeface="黑体" pitchFamily="49" charset="-122"/>
              </a:rPr>
              <a:t>每台</a:t>
            </a:r>
            <a:r>
              <a:rPr kumimoji="0" lang="en-US" altLang="zh-CN" sz="2000" b="0" i="0" u="none" strike="noStrike" kern="1200" cap="none" spc="0" normalizeH="0" baseline="0" noProof="0" dirty="0" smtClean="0">
                <a:ln>
                  <a:noFill/>
                </a:ln>
                <a:solidFill>
                  <a:sysClr val="windowText" lastClr="000000">
                    <a:lumMod val="65000"/>
                    <a:lumOff val="35000"/>
                  </a:sysClr>
                </a:solidFill>
                <a:effectLst/>
                <a:uLnTx/>
                <a:uFillTx/>
                <a:ea typeface="黑体" pitchFamily="49" charset="-122"/>
              </a:rPr>
              <a:t>searcher</a:t>
            </a:r>
            <a:r>
              <a:rPr kumimoji="0" lang="zh-CN" altLang="en-US" sz="2000" b="0" i="0" u="none" strike="noStrike" kern="1200" cap="none" spc="0" normalizeH="0" baseline="0" noProof="0" dirty="0" smtClean="0">
                <a:ln>
                  <a:noFill/>
                </a:ln>
                <a:solidFill>
                  <a:sysClr val="windowText" lastClr="000000">
                    <a:lumMod val="65000"/>
                    <a:lumOff val="35000"/>
                  </a:sysClr>
                </a:solidFill>
                <a:effectLst/>
                <a:uLnTx/>
                <a:uFillTx/>
                <a:ea typeface="黑体" pitchFamily="49" charset="-122"/>
              </a:rPr>
              <a:t>机器返回</a:t>
            </a:r>
            <a:r>
              <a:rPr kumimoji="0" lang="en-US" altLang="zh-CN" sz="2000" b="0" i="0" u="none" strike="noStrike" kern="1200" cap="none" spc="0" normalizeH="0" baseline="0" noProof="0" dirty="0" smtClean="0">
                <a:ln>
                  <a:noFill/>
                </a:ln>
                <a:solidFill>
                  <a:sysClr val="windowText" lastClr="000000">
                    <a:lumMod val="65000"/>
                    <a:lumOff val="35000"/>
                  </a:sysClr>
                </a:solidFill>
                <a:effectLst/>
                <a:uLnTx/>
                <a:uFillTx/>
                <a:ea typeface="黑体" pitchFamily="49" charset="-122"/>
              </a:rPr>
              <a:t>top 120</a:t>
            </a:r>
            <a:r>
              <a:rPr kumimoji="0" lang="zh-CN" altLang="en-US" sz="2000" b="0" i="0" u="none" strike="noStrike" kern="1200" cap="none" spc="0" normalizeH="0" baseline="0" noProof="0" dirty="0" smtClean="0">
                <a:ln>
                  <a:noFill/>
                </a:ln>
                <a:solidFill>
                  <a:sysClr val="windowText" lastClr="000000">
                    <a:lumMod val="65000"/>
                    <a:lumOff val="35000"/>
                  </a:sysClr>
                </a:solidFill>
                <a:effectLst/>
                <a:uLnTx/>
                <a:uFillTx/>
                <a:ea typeface="黑体" pitchFamily="49" charset="-122"/>
              </a:rPr>
              <a:t>条结果 </a:t>
            </a:r>
          </a:p>
          <a:p>
            <a:pPr marL="742950" marR="0" lvl="1" indent="-285750" algn="l" defTabSz="914400" rtl="0" eaLnBrk="1" fontAlgn="auto" latinLnBrk="0" hangingPunct="1">
              <a:lnSpc>
                <a:spcPct val="150000"/>
              </a:lnSpc>
              <a:spcBef>
                <a:spcPts val="0"/>
              </a:spcBef>
              <a:spcAft>
                <a:spcPts val="0"/>
              </a:spcAft>
              <a:buClrTx/>
              <a:buSzTx/>
              <a:buFont typeface="Arial" pitchFamily="34" charset="0"/>
              <a:buChar char="–"/>
              <a:tabLst/>
              <a:defRPr/>
            </a:pPr>
            <a:r>
              <a:rPr kumimoji="0" lang="en-US" altLang="zh-CN" sz="2000" b="0" i="0" u="none" strike="noStrike" kern="1200" cap="none" spc="0" normalizeH="0" baseline="0" noProof="0" dirty="0" smtClean="0">
                <a:ln>
                  <a:noFill/>
                </a:ln>
                <a:solidFill>
                  <a:sysClr val="windowText" lastClr="000000">
                    <a:lumMod val="65000"/>
                    <a:lumOff val="35000"/>
                  </a:sysClr>
                </a:solidFill>
                <a:effectLst/>
                <a:uLnTx/>
                <a:uFillTx/>
                <a:ea typeface="黑体" pitchFamily="49" charset="-122"/>
              </a:rPr>
              <a:t>Merger</a:t>
            </a:r>
            <a:r>
              <a:rPr kumimoji="0" lang="zh-CN" altLang="en-US" sz="2000" b="0" i="0" u="none" strike="noStrike" kern="1200" cap="none" spc="0" normalizeH="0" baseline="0" noProof="0" dirty="0" smtClean="0">
                <a:ln>
                  <a:noFill/>
                </a:ln>
                <a:solidFill>
                  <a:sysClr val="windowText" lastClr="000000">
                    <a:lumMod val="65000"/>
                    <a:lumOff val="35000"/>
                  </a:sysClr>
                </a:solidFill>
                <a:effectLst/>
                <a:uLnTx/>
                <a:uFillTx/>
                <a:ea typeface="黑体" pitchFamily="49" charset="-122"/>
              </a:rPr>
              <a:t>再将所有机器返回的</a:t>
            </a:r>
            <a:r>
              <a:rPr kumimoji="0" lang="en-US" altLang="zh-CN" sz="2000" b="0" i="0" u="none" strike="noStrike" kern="1200" cap="none" spc="0" normalizeH="0" baseline="0" noProof="0" dirty="0" smtClean="0">
                <a:ln>
                  <a:noFill/>
                </a:ln>
                <a:solidFill>
                  <a:sysClr val="windowText" lastClr="000000">
                    <a:lumMod val="65000"/>
                    <a:lumOff val="35000"/>
                  </a:sysClr>
                </a:solidFill>
                <a:effectLst/>
                <a:uLnTx/>
                <a:uFillTx/>
                <a:ea typeface="黑体" pitchFamily="49" charset="-122"/>
              </a:rPr>
              <a:t>top 120</a:t>
            </a:r>
            <a:r>
              <a:rPr kumimoji="0" lang="zh-CN" altLang="en-US" sz="2000" b="0" i="0" u="none" strike="noStrike" kern="1200" cap="none" spc="0" normalizeH="0" baseline="0" noProof="0" dirty="0" smtClean="0">
                <a:ln>
                  <a:noFill/>
                </a:ln>
                <a:solidFill>
                  <a:sysClr val="windowText" lastClr="000000">
                    <a:lumMod val="65000"/>
                    <a:lumOff val="35000"/>
                  </a:sysClr>
                </a:solidFill>
                <a:effectLst/>
                <a:uLnTx/>
                <a:uFillTx/>
                <a:ea typeface="黑体" pitchFamily="49" charset="-122"/>
              </a:rPr>
              <a:t>宝贝混到一起，再</a:t>
            </a:r>
            <a:r>
              <a:rPr kumimoji="0" lang="en-US" altLang="zh-CN" sz="2000" b="0" i="0" u="none" strike="noStrike" kern="1200" cap="none" spc="0" normalizeH="0" baseline="0" noProof="0" dirty="0" err="1" smtClean="0">
                <a:ln>
                  <a:noFill/>
                </a:ln>
                <a:solidFill>
                  <a:sysClr val="windowText" lastClr="000000">
                    <a:lumMod val="65000"/>
                    <a:lumOff val="35000"/>
                  </a:sysClr>
                </a:solidFill>
                <a:effectLst/>
                <a:uLnTx/>
                <a:uFillTx/>
                <a:ea typeface="黑体" pitchFamily="49" charset="-122"/>
              </a:rPr>
              <a:t>heapsort</a:t>
            </a:r>
            <a:r>
              <a:rPr kumimoji="0" lang="zh-CN" altLang="en-US" sz="2000" b="0" i="0" u="none" strike="noStrike" kern="1200" cap="none" spc="0" normalizeH="0" baseline="0" noProof="0" dirty="0" smtClean="0">
                <a:ln>
                  <a:noFill/>
                </a:ln>
                <a:solidFill>
                  <a:sysClr val="windowText" lastClr="000000">
                    <a:lumMod val="65000"/>
                    <a:lumOff val="35000"/>
                  </a:sysClr>
                </a:solidFill>
                <a:effectLst/>
                <a:uLnTx/>
                <a:uFillTx/>
                <a:ea typeface="黑体" pitchFamily="49" charset="-122"/>
              </a:rPr>
              <a:t>取出</a:t>
            </a:r>
            <a:r>
              <a:rPr kumimoji="0" lang="en-US" altLang="zh-CN" sz="2000" b="0" i="0" u="none" strike="noStrike" kern="1200" cap="none" spc="0" normalizeH="0" baseline="0" noProof="0" dirty="0" smtClean="0">
                <a:ln>
                  <a:noFill/>
                </a:ln>
                <a:solidFill>
                  <a:sysClr val="windowText" lastClr="000000">
                    <a:lumMod val="65000"/>
                    <a:lumOff val="35000"/>
                  </a:sysClr>
                </a:solidFill>
                <a:effectLst/>
                <a:uLnTx/>
                <a:uFillTx/>
                <a:ea typeface="黑体" pitchFamily="49" charset="-122"/>
              </a:rPr>
              <a:t>top 120</a:t>
            </a:r>
          </a:p>
        </p:txBody>
      </p:sp>
      <p:sp>
        <p:nvSpPr>
          <p:cNvPr id="5" name="标题 3"/>
          <p:cNvSpPr txBox="1">
            <a:spLocks/>
          </p:cNvSpPr>
          <p:nvPr/>
        </p:nvSpPr>
        <p:spPr>
          <a:xfrm>
            <a:off x="1043608" y="471852"/>
            <a:ext cx="8219256" cy="79690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800" b="1" dirty="0" smtClean="0">
                <a:latin typeface="微软雅黑" pitchFamily="34" charset="-122"/>
                <a:ea typeface="微软雅黑" pitchFamily="34" charset="-122"/>
              </a:rPr>
              <a:t>Question4</a:t>
            </a:r>
            <a:endParaRPr lang="zh-CN" altLang="en-US" sz="2800" b="1" dirty="0">
              <a:latin typeface="微软雅黑" pitchFamily="34" charset="-122"/>
              <a:ea typeface="微软雅黑" pitchFamily="34" charset="-122"/>
            </a:endParaRPr>
          </a:p>
        </p:txBody>
      </p:sp>
    </p:spTree>
    <p:extLst>
      <p:ext uri="{BB962C8B-B14F-4D97-AF65-F5344CB8AC3E}">
        <p14:creationId xmlns:p14="http://schemas.microsoft.com/office/powerpoint/2010/main" val="31803155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fade">
                                      <p:cBhvr>
                                        <p:cTn id="29" dur="500"/>
                                        <p:tgtEl>
                                          <p:spTgt spid="4">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519772" y="440668"/>
            <a:ext cx="4422991" cy="1196727"/>
            <a:chOff x="2555776" y="908720"/>
            <a:chExt cx="4422991" cy="1196727"/>
          </a:xfrm>
          <a:noFill/>
        </p:grpSpPr>
        <p:pic>
          <p:nvPicPr>
            <p:cNvPr id="3" name="Picture 2"/>
            <p:cNvPicPr>
              <a:picLocks noChangeAspect="1" noChangeArrowheads="1"/>
            </p:cNvPicPr>
            <p:nvPr/>
          </p:nvPicPr>
          <p:blipFill>
            <a:blip r:embed="rId2" cstate="print"/>
            <a:srcRect/>
            <a:stretch>
              <a:fillRect/>
            </a:stretch>
          </p:blipFill>
          <p:spPr bwMode="auto">
            <a:xfrm>
              <a:off x="2555776" y="908720"/>
              <a:ext cx="4422991" cy="1196727"/>
            </a:xfrm>
            <a:prstGeom prst="rect">
              <a:avLst/>
            </a:prstGeom>
            <a:grpFill/>
            <a:ln w="9525">
              <a:noFill/>
              <a:miter lim="800000"/>
              <a:headEnd/>
              <a:tailEnd/>
            </a:ln>
          </p:spPr>
        </p:pic>
        <p:sp>
          <p:nvSpPr>
            <p:cNvPr id="6" name="矩形 5"/>
            <p:cNvSpPr/>
            <p:nvPr/>
          </p:nvSpPr>
          <p:spPr>
            <a:xfrm>
              <a:off x="2555776" y="908720"/>
              <a:ext cx="612068" cy="3693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endParaRPr>
            </a:p>
          </p:txBody>
        </p:sp>
      </p:grpSp>
      <p:sp>
        <p:nvSpPr>
          <p:cNvPr id="5" name="TextBox 4"/>
          <p:cNvSpPr txBox="1"/>
          <p:nvPr/>
        </p:nvSpPr>
        <p:spPr>
          <a:xfrm>
            <a:off x="2594489" y="1326250"/>
            <a:ext cx="2375971" cy="338554"/>
          </a:xfrm>
          <a:prstGeom prst="rect">
            <a:avLst/>
          </a:prstGeom>
          <a:noFill/>
          <a:ln>
            <a:noFill/>
          </a:ln>
        </p:spPr>
        <p:txBody>
          <a:bodyPr wrap="none" rtlCol="0">
            <a:spAutoFit/>
          </a:bodyPr>
          <a:lstStyle/>
          <a:p>
            <a:pPr>
              <a:defRPr/>
            </a:pPr>
            <a:r>
              <a:rPr lang="zh-CN" altLang="en-US" sz="1600" kern="0" dirty="0" smtClean="0">
                <a:solidFill>
                  <a:schemeClr val="bg1">
                    <a:lumMod val="65000"/>
                  </a:schemeClr>
                </a:solidFill>
              </a:rPr>
              <a:t>女装 雪纺 连衣裙 包邮①</a:t>
            </a: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298" y="317501"/>
            <a:ext cx="1364659" cy="589752"/>
          </a:xfrm>
          <a:prstGeom prst="roundRect">
            <a:avLst/>
          </a:prstGeom>
          <a:solidFill>
            <a:schemeClr val="bg1">
              <a:lumMod val="95000"/>
            </a:schemeClr>
          </a:solidFill>
          <a:ln>
            <a:solidFill>
              <a:schemeClr val="bg1">
                <a:lumMod val="75000"/>
              </a:schemeClr>
            </a:solidFill>
          </a:ln>
          <a:effectLst/>
        </p:spPr>
      </p:pic>
      <p:sp>
        <p:nvSpPr>
          <p:cNvPr id="8" name="圆角矩形 7"/>
          <p:cNvSpPr/>
          <p:nvPr/>
        </p:nvSpPr>
        <p:spPr>
          <a:xfrm>
            <a:off x="539552" y="1543104"/>
            <a:ext cx="1364659" cy="589752"/>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kern="0" dirty="0" smtClean="0">
                <a:solidFill>
                  <a:schemeClr val="bg1">
                    <a:lumMod val="65000"/>
                  </a:schemeClr>
                </a:solidFill>
                <a:latin typeface="Trebuchet MS" pitchFamily="34" charset="0"/>
              </a:rPr>
              <a:t>P4P</a:t>
            </a:r>
            <a:endParaRPr lang="zh-CN" altLang="en-US" b="1" kern="0" dirty="0">
              <a:solidFill>
                <a:schemeClr val="bg1">
                  <a:lumMod val="65000"/>
                </a:schemeClr>
              </a:solidFill>
              <a:latin typeface="Trebuchet MS" pitchFamily="34" charset="0"/>
            </a:endParaRPr>
          </a:p>
        </p:txBody>
      </p:sp>
      <p:sp>
        <p:nvSpPr>
          <p:cNvPr id="10" name="圆角矩形 9"/>
          <p:cNvSpPr/>
          <p:nvPr/>
        </p:nvSpPr>
        <p:spPr>
          <a:xfrm>
            <a:off x="7344308" y="1111056"/>
            <a:ext cx="1364659" cy="589752"/>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kern="0" dirty="0" smtClean="0">
                <a:solidFill>
                  <a:schemeClr val="bg1">
                    <a:lumMod val="65000"/>
                  </a:schemeClr>
                </a:solidFill>
                <a:latin typeface="Trebuchet MS" pitchFamily="34" charset="0"/>
              </a:rPr>
              <a:t>QP</a:t>
            </a:r>
            <a:endParaRPr lang="zh-CN" altLang="en-US" b="1" kern="0" dirty="0">
              <a:solidFill>
                <a:schemeClr val="bg1">
                  <a:lumMod val="65000"/>
                </a:schemeClr>
              </a:solidFill>
              <a:latin typeface="Trebuchet MS" pitchFamily="34" charset="0"/>
            </a:endParaRPr>
          </a:p>
        </p:txBody>
      </p:sp>
      <p:sp>
        <p:nvSpPr>
          <p:cNvPr id="11" name="圆角矩形 10"/>
          <p:cNvSpPr/>
          <p:nvPr/>
        </p:nvSpPr>
        <p:spPr>
          <a:xfrm>
            <a:off x="1763688" y="2204864"/>
            <a:ext cx="5760640" cy="3456384"/>
          </a:xfrm>
          <a:prstGeom prst="roundRect">
            <a:avLst>
              <a:gd name="adj" fmla="val 13175"/>
            </a:avLst>
          </a:prstGeom>
          <a:solidFill>
            <a:schemeClr val="bg1">
              <a:lumMod val="95000"/>
            </a:schemeClr>
          </a:solidFill>
          <a:ln w="28575" cap="flat" cmpd="sng" algn="ctr">
            <a:solidFill>
              <a:schemeClr val="bg1">
                <a:lumMod val="75000"/>
              </a:schemeClr>
            </a:solidFill>
            <a:prstDash val="sysDot"/>
          </a:ln>
          <a:effectLst/>
        </p:spPr>
        <p:txBody>
          <a:bodyPr rtlCol="0" anchor="ctr"/>
          <a:lstStyle/>
          <a:p>
            <a:pPr algn="ctr">
              <a:defRPr/>
            </a:pPr>
            <a:endParaRPr lang="zh-CN" altLang="en-US" b="1" kern="0" dirty="0" smtClean="0">
              <a:solidFill>
                <a:schemeClr val="bg1">
                  <a:lumMod val="65000"/>
                </a:schemeClr>
              </a:solidFill>
              <a:ea typeface="微软雅黑"/>
            </a:endParaRPr>
          </a:p>
        </p:txBody>
      </p:sp>
      <p:grpSp>
        <p:nvGrpSpPr>
          <p:cNvPr id="66" name="组合 153"/>
          <p:cNvGrpSpPr/>
          <p:nvPr/>
        </p:nvGrpSpPr>
        <p:grpSpPr>
          <a:xfrm>
            <a:off x="3707904" y="3387298"/>
            <a:ext cx="1368152" cy="1368152"/>
            <a:chOff x="467544" y="2924944"/>
            <a:chExt cx="1368152" cy="1368152"/>
          </a:xfrm>
          <a:noFill/>
        </p:grpSpPr>
        <p:pic>
          <p:nvPicPr>
            <p:cNvPr id="67" name="Picture 3" descr="C:\Users\jianhao\Downloads\20110601125829306_easyicon_cn_256.png"/>
            <p:cNvPicPr>
              <a:picLocks noChangeAspect="1" noChangeArrowheads="1"/>
            </p:cNvPicPr>
            <p:nvPr/>
          </p:nvPicPr>
          <p:blipFill>
            <a:blip r:embed="rId4" cstate="print"/>
            <a:srcRect/>
            <a:stretch>
              <a:fillRect/>
            </a:stretch>
          </p:blipFill>
          <p:spPr bwMode="auto">
            <a:xfrm>
              <a:off x="467544" y="2924944"/>
              <a:ext cx="1368152" cy="1368152"/>
            </a:xfrm>
            <a:prstGeom prst="rect">
              <a:avLst/>
            </a:prstGeom>
            <a:grpFill/>
            <a:ln>
              <a:noFill/>
            </a:ln>
          </p:spPr>
        </p:pic>
        <p:sp>
          <p:nvSpPr>
            <p:cNvPr id="68" name="TextBox 67"/>
            <p:cNvSpPr txBox="1"/>
            <p:nvPr/>
          </p:nvSpPr>
          <p:spPr>
            <a:xfrm>
              <a:off x="611560" y="2924944"/>
              <a:ext cx="1120756" cy="369332"/>
            </a:xfrm>
            <a:prstGeom prst="rect">
              <a:avLst/>
            </a:prstGeom>
            <a:grpFill/>
            <a:ln>
              <a:noFill/>
            </a:ln>
          </p:spPr>
          <p:txBody>
            <a:bodyPr wrap="none" rtlCol="0">
              <a:spAutoFit/>
            </a:bodyPr>
            <a:lstStyle/>
            <a:p>
              <a:pPr>
                <a:defRPr/>
              </a:pPr>
              <a:r>
                <a:rPr lang="en-US" altLang="zh-CN" b="1" kern="0" dirty="0" err="1" smtClean="0">
                  <a:solidFill>
                    <a:schemeClr val="bg1">
                      <a:lumMod val="65000"/>
                    </a:schemeClr>
                  </a:solidFill>
                </a:rPr>
                <a:t>CMServer</a:t>
              </a:r>
              <a:endParaRPr lang="zh-CN" altLang="en-US" b="1" kern="0" dirty="0" smtClean="0">
                <a:solidFill>
                  <a:schemeClr val="bg1">
                    <a:lumMod val="65000"/>
                  </a:schemeClr>
                </a:solidFill>
              </a:endParaRPr>
            </a:p>
          </p:txBody>
        </p:sp>
      </p:grpSp>
      <p:sp>
        <p:nvSpPr>
          <p:cNvPr id="13" name="圆角矩形 12"/>
          <p:cNvSpPr/>
          <p:nvPr/>
        </p:nvSpPr>
        <p:spPr>
          <a:xfrm>
            <a:off x="5364088" y="3531314"/>
            <a:ext cx="1872208" cy="792088"/>
          </a:xfrm>
          <a:prstGeom prst="roundRect">
            <a:avLst/>
          </a:prstGeom>
          <a:noFill/>
          <a:ln w="25400">
            <a:solidFill>
              <a:schemeClr val="bg1">
                <a:lumMod val="75000"/>
              </a:schemeClr>
            </a:solidFill>
          </a:ln>
          <a:effectLst/>
        </p:spPr>
        <p:txBody>
          <a:bodyPr rtlCol="0" anchor="ctr"/>
          <a:lstStyle/>
          <a:p>
            <a:pPr algn="ctr"/>
            <a:r>
              <a:rPr lang="en-US" altLang="zh-CN" b="1" kern="0" dirty="0" smtClean="0">
                <a:solidFill>
                  <a:schemeClr val="bg1">
                    <a:lumMod val="65000"/>
                  </a:schemeClr>
                </a:solidFill>
              </a:rPr>
              <a:t>Merger</a:t>
            </a:r>
            <a:endParaRPr lang="zh-CN" altLang="en-US" b="1" kern="0" dirty="0">
              <a:solidFill>
                <a:schemeClr val="bg1">
                  <a:lumMod val="65000"/>
                </a:schemeClr>
              </a:solidFill>
            </a:endParaRPr>
          </a:p>
        </p:txBody>
      </p:sp>
      <p:sp>
        <p:nvSpPr>
          <p:cNvPr id="20" name="圆角矩形 19"/>
          <p:cNvSpPr/>
          <p:nvPr/>
        </p:nvSpPr>
        <p:spPr>
          <a:xfrm>
            <a:off x="3491880" y="2492896"/>
            <a:ext cx="2448272" cy="792088"/>
          </a:xfrm>
          <a:prstGeom prst="roundRect">
            <a:avLst/>
          </a:prstGeom>
          <a:noFill/>
          <a:ln w="25400">
            <a:solidFill>
              <a:schemeClr val="bg1">
                <a:lumMod val="75000"/>
              </a:schemeClr>
            </a:solidFill>
          </a:ln>
          <a:effectLst/>
        </p:spPr>
        <p:txBody>
          <a:bodyPr rtlCol="0" anchor="ctr"/>
          <a:lstStyle/>
          <a:p>
            <a:pPr algn="ctr"/>
            <a:r>
              <a:rPr lang="en-US" altLang="zh-CN" b="1" kern="0" dirty="0" smtClean="0">
                <a:solidFill>
                  <a:schemeClr val="bg1">
                    <a:lumMod val="65000"/>
                  </a:schemeClr>
                </a:solidFill>
              </a:rPr>
              <a:t>Blender</a:t>
            </a:r>
            <a:endParaRPr lang="zh-CN" altLang="en-US" b="1" kern="0" dirty="0">
              <a:solidFill>
                <a:schemeClr val="bg1">
                  <a:lumMod val="65000"/>
                </a:schemeClr>
              </a:solidFill>
            </a:endParaRPr>
          </a:p>
        </p:txBody>
      </p:sp>
      <p:grpSp>
        <p:nvGrpSpPr>
          <p:cNvPr id="26" name="组合 92"/>
          <p:cNvGrpSpPr/>
          <p:nvPr/>
        </p:nvGrpSpPr>
        <p:grpSpPr>
          <a:xfrm>
            <a:off x="4211960" y="4467418"/>
            <a:ext cx="3109665" cy="1013810"/>
            <a:chOff x="5652120" y="4896544"/>
            <a:chExt cx="3109665" cy="1013810"/>
          </a:xfrm>
          <a:noFill/>
        </p:grpSpPr>
        <p:sp>
          <p:nvSpPr>
            <p:cNvPr id="27" name="圆角矩形 26"/>
            <p:cNvSpPr/>
            <p:nvPr/>
          </p:nvSpPr>
          <p:spPr>
            <a:xfrm>
              <a:off x="5652120" y="5013176"/>
              <a:ext cx="3024336" cy="897178"/>
            </a:xfrm>
            <a:prstGeom prst="roundRect">
              <a:avLst/>
            </a:prstGeom>
            <a:grpFill/>
            <a:ln w="25400">
              <a:solidFill>
                <a:srgbClr val="00B0F0"/>
              </a:solidFill>
            </a:ln>
            <a:effectLst/>
          </p:spPr>
          <p:txBody>
            <a:bodyPr rtlCol="0" anchor="ctr"/>
            <a:lstStyle/>
            <a:p>
              <a:pPr algn="ctr"/>
              <a:endParaRPr lang="zh-CN" altLang="en-US" b="1" kern="0" dirty="0">
                <a:solidFill>
                  <a:schemeClr val="bg1">
                    <a:lumMod val="65000"/>
                  </a:schemeClr>
                </a:solidFill>
                <a:ea typeface="微软雅黑"/>
              </a:endParaRPr>
            </a:p>
          </p:txBody>
        </p:sp>
        <p:pic>
          <p:nvPicPr>
            <p:cNvPr id="28" name="Picture 3" descr="C:\Users\jianhao\Downloads\20110531113235533_easyicon_cn_32.png"/>
            <p:cNvPicPr>
              <a:picLocks noChangeAspect="1" noChangeArrowheads="1"/>
            </p:cNvPicPr>
            <p:nvPr/>
          </p:nvPicPr>
          <p:blipFill>
            <a:blip r:embed="rId5" cstate="print"/>
            <a:srcRect/>
            <a:stretch>
              <a:fillRect/>
            </a:stretch>
          </p:blipFill>
          <p:spPr bwMode="auto">
            <a:xfrm>
              <a:off x="5664122" y="5229200"/>
              <a:ext cx="504056" cy="504056"/>
            </a:xfrm>
            <a:prstGeom prst="rect">
              <a:avLst/>
            </a:prstGeom>
            <a:noFill/>
            <a:ln>
              <a:noFill/>
            </a:ln>
          </p:spPr>
        </p:pic>
        <p:pic>
          <p:nvPicPr>
            <p:cNvPr id="29" name="Picture 3" descr="C:\Users\jianhao\Downloads\20110531113235533_easyicon_cn_32.png"/>
            <p:cNvPicPr>
              <a:picLocks noChangeAspect="1" noChangeArrowheads="1"/>
            </p:cNvPicPr>
            <p:nvPr/>
          </p:nvPicPr>
          <p:blipFill>
            <a:blip r:embed="rId5" cstate="print"/>
            <a:srcRect/>
            <a:stretch>
              <a:fillRect/>
            </a:stretch>
          </p:blipFill>
          <p:spPr bwMode="auto">
            <a:xfrm>
              <a:off x="6162177" y="5229200"/>
              <a:ext cx="504056" cy="504056"/>
            </a:xfrm>
            <a:prstGeom prst="rect">
              <a:avLst/>
            </a:prstGeom>
            <a:noFill/>
            <a:ln>
              <a:noFill/>
            </a:ln>
          </p:spPr>
        </p:pic>
        <p:pic>
          <p:nvPicPr>
            <p:cNvPr id="30" name="Picture 3" descr="C:\Users\jianhao\Downloads\20110531113235533_easyicon_cn_32.png"/>
            <p:cNvPicPr>
              <a:picLocks noChangeAspect="1" noChangeArrowheads="1"/>
            </p:cNvPicPr>
            <p:nvPr/>
          </p:nvPicPr>
          <p:blipFill>
            <a:blip r:embed="rId5" cstate="print"/>
            <a:srcRect/>
            <a:stretch>
              <a:fillRect/>
            </a:stretch>
          </p:blipFill>
          <p:spPr bwMode="auto">
            <a:xfrm>
              <a:off x="6660232" y="5229200"/>
              <a:ext cx="504056" cy="504056"/>
            </a:xfrm>
            <a:prstGeom prst="rect">
              <a:avLst/>
            </a:prstGeom>
            <a:noFill/>
            <a:ln>
              <a:noFill/>
            </a:ln>
          </p:spPr>
        </p:pic>
        <p:pic>
          <p:nvPicPr>
            <p:cNvPr id="31" name="Picture 3" descr="C:\Users\jianhao\Downloads\20110531113235533_easyicon_cn_32.png"/>
            <p:cNvPicPr>
              <a:picLocks noChangeAspect="1" noChangeArrowheads="1"/>
            </p:cNvPicPr>
            <p:nvPr/>
          </p:nvPicPr>
          <p:blipFill>
            <a:blip r:embed="rId5" cstate="print"/>
            <a:srcRect/>
            <a:stretch>
              <a:fillRect/>
            </a:stretch>
          </p:blipFill>
          <p:spPr bwMode="auto">
            <a:xfrm>
              <a:off x="7158287" y="5229200"/>
              <a:ext cx="504056" cy="504056"/>
            </a:xfrm>
            <a:prstGeom prst="rect">
              <a:avLst/>
            </a:prstGeom>
            <a:noFill/>
            <a:ln>
              <a:noFill/>
            </a:ln>
          </p:spPr>
        </p:pic>
        <p:pic>
          <p:nvPicPr>
            <p:cNvPr id="32" name="Picture 3" descr="C:\Users\jianhao\Downloads\20110531113235533_easyicon_cn_32.png"/>
            <p:cNvPicPr>
              <a:picLocks noChangeAspect="1" noChangeArrowheads="1"/>
            </p:cNvPicPr>
            <p:nvPr/>
          </p:nvPicPr>
          <p:blipFill>
            <a:blip r:embed="rId5" cstate="print"/>
            <a:srcRect/>
            <a:stretch>
              <a:fillRect/>
            </a:stretch>
          </p:blipFill>
          <p:spPr bwMode="auto">
            <a:xfrm>
              <a:off x="7656342" y="5229200"/>
              <a:ext cx="504056" cy="504056"/>
            </a:xfrm>
            <a:prstGeom prst="rect">
              <a:avLst/>
            </a:prstGeom>
            <a:noFill/>
            <a:ln>
              <a:noFill/>
            </a:ln>
          </p:spPr>
        </p:pic>
        <p:pic>
          <p:nvPicPr>
            <p:cNvPr id="33" name="Picture 3" descr="C:\Users\jianhao\Downloads\20110531113235533_easyicon_cn_32.png"/>
            <p:cNvPicPr>
              <a:picLocks noChangeAspect="1" noChangeArrowheads="1"/>
            </p:cNvPicPr>
            <p:nvPr/>
          </p:nvPicPr>
          <p:blipFill>
            <a:blip r:embed="rId5" cstate="print"/>
            <a:srcRect/>
            <a:stretch>
              <a:fillRect/>
            </a:stretch>
          </p:blipFill>
          <p:spPr bwMode="auto">
            <a:xfrm>
              <a:off x="8154401" y="5229200"/>
              <a:ext cx="504056" cy="504056"/>
            </a:xfrm>
            <a:prstGeom prst="rect">
              <a:avLst/>
            </a:prstGeom>
            <a:noFill/>
            <a:ln>
              <a:noFill/>
            </a:ln>
          </p:spPr>
        </p:pic>
        <p:sp>
          <p:nvSpPr>
            <p:cNvPr id="40" name="TextBox 39"/>
            <p:cNvSpPr txBox="1"/>
            <p:nvPr/>
          </p:nvSpPr>
          <p:spPr>
            <a:xfrm>
              <a:off x="7740352" y="4896544"/>
              <a:ext cx="1021433" cy="369332"/>
            </a:xfrm>
            <a:prstGeom prst="rect">
              <a:avLst/>
            </a:prstGeom>
            <a:grpFill/>
            <a:ln>
              <a:noFill/>
            </a:ln>
          </p:spPr>
          <p:txBody>
            <a:bodyPr wrap="none" rtlCol="0">
              <a:spAutoFit/>
            </a:bodyPr>
            <a:lstStyle>
              <a:defPPr>
                <a:defRPr lang="zh-CN"/>
              </a:defPPr>
              <a:lvl1pPr>
                <a:defRPr b="1" kern="0"/>
              </a:lvl1pPr>
            </a:lstStyle>
            <a:p>
              <a:r>
                <a:rPr lang="en-US" altLang="zh-CN" dirty="0"/>
                <a:t>Searcher</a:t>
              </a:r>
              <a:endParaRPr lang="zh-CN" altLang="en-US" dirty="0"/>
            </a:p>
          </p:txBody>
        </p:sp>
      </p:grpSp>
      <p:sp>
        <p:nvSpPr>
          <p:cNvPr id="82" name="右箭头 81"/>
          <p:cNvSpPr/>
          <p:nvPr/>
        </p:nvSpPr>
        <p:spPr>
          <a:xfrm rot="5400000">
            <a:off x="2497081" y="4238081"/>
            <a:ext cx="504058" cy="386669"/>
          </a:xfrm>
          <a:prstGeom prst="rightArrow">
            <a:avLst>
              <a:gd name="adj1" fmla="val 50000"/>
              <a:gd name="adj2" fmla="val 39411"/>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vert="vert270" rtlCol="0" anchor="ctr"/>
          <a:lstStyle/>
          <a:p>
            <a:pPr algn="ctr">
              <a:defRPr/>
            </a:pPr>
            <a:r>
              <a:rPr lang="zh-CN" altLang="en-US" b="1" kern="0" dirty="0" smtClean="0">
                <a:solidFill>
                  <a:schemeClr val="bg1">
                    <a:lumMod val="65000"/>
                  </a:schemeClr>
                </a:solidFill>
                <a:ea typeface="微软雅黑"/>
              </a:rPr>
              <a:t>⑩</a:t>
            </a:r>
          </a:p>
        </p:txBody>
      </p:sp>
      <p:sp>
        <p:nvSpPr>
          <p:cNvPr id="83" name="右箭头 82"/>
          <p:cNvSpPr/>
          <p:nvPr/>
        </p:nvSpPr>
        <p:spPr>
          <a:xfrm rot="16200000">
            <a:off x="2785114" y="4238080"/>
            <a:ext cx="504057" cy="386669"/>
          </a:xfrm>
          <a:prstGeom prst="righ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vert="vert" rtlCol="0" anchor="ctr"/>
          <a:lstStyle/>
          <a:p>
            <a:pPr algn="ctr">
              <a:defRPr/>
            </a:pPr>
            <a:r>
              <a:rPr lang="zh-CN" altLang="en-US" b="1" kern="0" dirty="0" smtClean="0">
                <a:solidFill>
                  <a:schemeClr val="bg1">
                    <a:lumMod val="65000"/>
                  </a:schemeClr>
                </a:solidFill>
                <a:ea typeface="微软雅黑"/>
              </a:rPr>
              <a:t>⑾</a:t>
            </a:r>
          </a:p>
        </p:txBody>
      </p:sp>
      <p:sp>
        <p:nvSpPr>
          <p:cNvPr id="42" name="圆角矩形 41"/>
          <p:cNvSpPr/>
          <p:nvPr/>
        </p:nvSpPr>
        <p:spPr>
          <a:xfrm>
            <a:off x="1979712" y="2523202"/>
            <a:ext cx="1008112" cy="792088"/>
          </a:xfrm>
          <a:prstGeom prst="roundRect">
            <a:avLst/>
          </a:prstGeom>
          <a:noFill/>
          <a:ln w="25400">
            <a:solidFill>
              <a:schemeClr val="bg1">
                <a:lumMod val="75000"/>
              </a:schemeClr>
            </a:solidFill>
          </a:ln>
          <a:effectLst/>
        </p:spPr>
        <p:txBody>
          <a:bodyPr rtlCol="0" anchor="ctr"/>
          <a:lstStyle/>
          <a:p>
            <a:pPr algn="ctr">
              <a:defRPr/>
            </a:pPr>
            <a:r>
              <a:rPr lang="en-US" altLang="zh-CN" b="1" kern="0" dirty="0" err="1" smtClean="0">
                <a:solidFill>
                  <a:schemeClr val="bg1">
                    <a:lumMod val="65000"/>
                  </a:schemeClr>
                </a:solidFill>
              </a:rPr>
              <a:t>Redis</a:t>
            </a:r>
            <a:endParaRPr lang="zh-CN" altLang="en-US" b="1" kern="0" dirty="0">
              <a:solidFill>
                <a:schemeClr val="bg1">
                  <a:lumMod val="65000"/>
                </a:schemeClr>
              </a:solidFill>
            </a:endParaRPr>
          </a:p>
        </p:txBody>
      </p:sp>
      <p:sp>
        <p:nvSpPr>
          <p:cNvPr id="47" name="圆角矩形 46"/>
          <p:cNvSpPr/>
          <p:nvPr/>
        </p:nvSpPr>
        <p:spPr>
          <a:xfrm>
            <a:off x="1835696" y="3531314"/>
            <a:ext cx="1584176" cy="792088"/>
          </a:xfrm>
          <a:prstGeom prst="roundRect">
            <a:avLst/>
          </a:prstGeom>
          <a:noFill/>
          <a:ln w="25400">
            <a:solidFill>
              <a:schemeClr val="bg1">
                <a:lumMod val="75000"/>
              </a:schemeClr>
            </a:solidFill>
          </a:ln>
          <a:effectLst/>
        </p:spPr>
        <p:txBody>
          <a:bodyPr rtlCol="0" anchor="ctr"/>
          <a:lstStyle/>
          <a:p>
            <a:pPr algn="ctr"/>
            <a:r>
              <a:rPr lang="en-US" altLang="zh-CN" b="1" kern="0" dirty="0" smtClean="0">
                <a:solidFill>
                  <a:schemeClr val="bg1">
                    <a:lumMod val="65000"/>
                  </a:schemeClr>
                </a:solidFill>
              </a:rPr>
              <a:t>Merger</a:t>
            </a:r>
            <a:endParaRPr lang="zh-CN" altLang="en-US" b="1" kern="0" dirty="0">
              <a:solidFill>
                <a:schemeClr val="bg1">
                  <a:lumMod val="65000"/>
                </a:schemeClr>
              </a:solidFill>
            </a:endParaRPr>
          </a:p>
        </p:txBody>
      </p:sp>
      <p:grpSp>
        <p:nvGrpSpPr>
          <p:cNvPr id="52" name="组合 107"/>
          <p:cNvGrpSpPr/>
          <p:nvPr/>
        </p:nvGrpSpPr>
        <p:grpSpPr>
          <a:xfrm>
            <a:off x="2195736" y="4473116"/>
            <a:ext cx="1522220" cy="1008112"/>
            <a:chOff x="5652120" y="4896544"/>
            <a:chExt cx="1522220" cy="1008112"/>
          </a:xfrm>
          <a:noFill/>
        </p:grpSpPr>
        <p:sp>
          <p:nvSpPr>
            <p:cNvPr id="53" name="圆角矩形 52"/>
            <p:cNvSpPr/>
            <p:nvPr/>
          </p:nvSpPr>
          <p:spPr>
            <a:xfrm>
              <a:off x="5652120" y="5013176"/>
              <a:ext cx="1512168" cy="891480"/>
            </a:xfrm>
            <a:prstGeom prst="roundRect">
              <a:avLst/>
            </a:prstGeom>
            <a:grpFill/>
            <a:ln w="25400">
              <a:solidFill>
                <a:srgbClr val="00B0F0"/>
              </a:solidFill>
            </a:ln>
            <a:effectLst/>
          </p:spPr>
          <p:txBody>
            <a:bodyPr rtlCol="0" anchor="ctr"/>
            <a:lstStyle/>
            <a:p>
              <a:pPr algn="ctr"/>
              <a:endParaRPr lang="zh-CN" altLang="en-US" b="1" kern="0" dirty="0">
                <a:solidFill>
                  <a:schemeClr val="bg1">
                    <a:lumMod val="65000"/>
                  </a:schemeClr>
                </a:solidFill>
                <a:ea typeface="微软雅黑"/>
              </a:endParaRPr>
            </a:p>
          </p:txBody>
        </p:sp>
        <p:pic>
          <p:nvPicPr>
            <p:cNvPr id="54" name="Picture 3" descr="C:\Users\jianhao\Downloads\20110531113235533_easyicon_cn_32.png"/>
            <p:cNvPicPr>
              <a:picLocks noChangeAspect="1" noChangeArrowheads="1"/>
            </p:cNvPicPr>
            <p:nvPr/>
          </p:nvPicPr>
          <p:blipFill>
            <a:blip r:embed="rId5" cstate="print"/>
            <a:srcRect/>
            <a:stretch>
              <a:fillRect/>
            </a:stretch>
          </p:blipFill>
          <p:spPr bwMode="auto">
            <a:xfrm>
              <a:off x="5664122" y="5229200"/>
              <a:ext cx="504056" cy="504056"/>
            </a:xfrm>
            <a:prstGeom prst="rect">
              <a:avLst/>
            </a:prstGeom>
            <a:grpFill/>
            <a:ln>
              <a:noFill/>
            </a:ln>
          </p:spPr>
        </p:pic>
        <p:pic>
          <p:nvPicPr>
            <p:cNvPr id="55" name="Picture 3" descr="C:\Users\jianhao\Downloads\20110531113235533_easyicon_cn_32.png"/>
            <p:cNvPicPr>
              <a:picLocks noChangeAspect="1" noChangeArrowheads="1"/>
            </p:cNvPicPr>
            <p:nvPr/>
          </p:nvPicPr>
          <p:blipFill>
            <a:blip r:embed="rId5" cstate="print"/>
            <a:srcRect/>
            <a:stretch>
              <a:fillRect/>
            </a:stretch>
          </p:blipFill>
          <p:spPr bwMode="auto">
            <a:xfrm>
              <a:off x="6162177" y="5229200"/>
              <a:ext cx="504056" cy="504056"/>
            </a:xfrm>
            <a:prstGeom prst="rect">
              <a:avLst/>
            </a:prstGeom>
            <a:grpFill/>
            <a:ln>
              <a:noFill/>
            </a:ln>
          </p:spPr>
        </p:pic>
        <p:pic>
          <p:nvPicPr>
            <p:cNvPr id="56" name="Picture 3" descr="C:\Users\jianhao\Downloads\20110531113235533_easyicon_cn_32.png"/>
            <p:cNvPicPr>
              <a:picLocks noChangeAspect="1" noChangeArrowheads="1"/>
            </p:cNvPicPr>
            <p:nvPr/>
          </p:nvPicPr>
          <p:blipFill>
            <a:blip r:embed="rId5" cstate="print"/>
            <a:srcRect/>
            <a:stretch>
              <a:fillRect/>
            </a:stretch>
          </p:blipFill>
          <p:spPr bwMode="auto">
            <a:xfrm>
              <a:off x="6660232" y="5229200"/>
              <a:ext cx="504056" cy="504056"/>
            </a:xfrm>
            <a:prstGeom prst="rect">
              <a:avLst/>
            </a:prstGeom>
            <a:grpFill/>
            <a:ln>
              <a:noFill/>
            </a:ln>
          </p:spPr>
        </p:pic>
        <p:sp>
          <p:nvSpPr>
            <p:cNvPr id="60" name="TextBox 59"/>
            <p:cNvSpPr txBox="1"/>
            <p:nvPr/>
          </p:nvSpPr>
          <p:spPr>
            <a:xfrm>
              <a:off x="6156176" y="4896544"/>
              <a:ext cx="1018164" cy="369332"/>
            </a:xfrm>
            <a:prstGeom prst="rect">
              <a:avLst/>
            </a:prstGeom>
            <a:grpFill/>
            <a:ln>
              <a:noFill/>
            </a:ln>
          </p:spPr>
          <p:txBody>
            <a:bodyPr wrap="none" rtlCol="0">
              <a:spAutoFit/>
            </a:bodyPr>
            <a:lstStyle/>
            <a:p>
              <a:pPr>
                <a:defRPr/>
              </a:pPr>
              <a:r>
                <a:rPr lang="en-US" altLang="zh-CN" b="1" kern="0" dirty="0" smtClean="0"/>
                <a:t>Searcher</a:t>
              </a:r>
              <a:endParaRPr lang="zh-CN" altLang="en-US" b="1" kern="0" dirty="0" smtClean="0"/>
            </a:p>
          </p:txBody>
        </p:sp>
      </p:grpSp>
      <p:grpSp>
        <p:nvGrpSpPr>
          <p:cNvPr id="61" name="组合 144"/>
          <p:cNvGrpSpPr/>
          <p:nvPr/>
        </p:nvGrpSpPr>
        <p:grpSpPr>
          <a:xfrm>
            <a:off x="935596" y="4509120"/>
            <a:ext cx="1178464" cy="864096"/>
            <a:chOff x="4139952" y="2780928"/>
            <a:chExt cx="1178464" cy="864096"/>
          </a:xfrm>
          <a:solidFill>
            <a:schemeClr val="bg1">
              <a:lumMod val="95000"/>
            </a:schemeClr>
          </a:solidFill>
        </p:grpSpPr>
        <p:pic>
          <p:nvPicPr>
            <p:cNvPr id="64" name="Picture 3" descr="C:\Users\jianhao\Downloads\20110531113235533_easyicon_cn_32.png"/>
            <p:cNvPicPr>
              <a:picLocks noChangeAspect="1" noChangeArrowheads="1"/>
            </p:cNvPicPr>
            <p:nvPr/>
          </p:nvPicPr>
          <p:blipFill>
            <a:blip r:embed="rId5" cstate="print"/>
            <a:srcRect/>
            <a:stretch>
              <a:fillRect/>
            </a:stretch>
          </p:blipFill>
          <p:spPr bwMode="auto">
            <a:xfrm>
              <a:off x="4139952" y="3068960"/>
              <a:ext cx="504056" cy="504056"/>
            </a:xfrm>
            <a:prstGeom prst="rect">
              <a:avLst/>
            </a:prstGeom>
            <a:noFill/>
            <a:ln>
              <a:noFill/>
            </a:ln>
          </p:spPr>
        </p:pic>
        <p:pic>
          <p:nvPicPr>
            <p:cNvPr id="65" name="Picture 3" descr="C:\Users\jianhao\Downloads\20110531113235533_easyicon_cn_32.png"/>
            <p:cNvPicPr>
              <a:picLocks noChangeAspect="1" noChangeArrowheads="1"/>
            </p:cNvPicPr>
            <p:nvPr/>
          </p:nvPicPr>
          <p:blipFill>
            <a:blip r:embed="rId5" cstate="print"/>
            <a:srcRect/>
            <a:stretch>
              <a:fillRect/>
            </a:stretch>
          </p:blipFill>
          <p:spPr bwMode="auto">
            <a:xfrm>
              <a:off x="4596003" y="3068960"/>
              <a:ext cx="504056" cy="504056"/>
            </a:xfrm>
            <a:prstGeom prst="rect">
              <a:avLst/>
            </a:prstGeom>
            <a:grpFill/>
            <a:ln>
              <a:noFill/>
            </a:ln>
          </p:spPr>
        </p:pic>
        <p:sp>
          <p:nvSpPr>
            <p:cNvPr id="62" name="圆角矩形 61"/>
            <p:cNvSpPr/>
            <p:nvPr/>
          </p:nvSpPr>
          <p:spPr>
            <a:xfrm>
              <a:off x="4139952" y="2852936"/>
              <a:ext cx="1008112" cy="792088"/>
            </a:xfrm>
            <a:prstGeom prst="roundRect">
              <a:avLst/>
            </a:prstGeom>
            <a:solidFill>
              <a:schemeClr val="bg1">
                <a:lumMod val="95000"/>
                <a:alpha val="83000"/>
              </a:schemeClr>
            </a:solidFill>
            <a:ln w="25400">
              <a:solidFill>
                <a:schemeClr val="bg1">
                  <a:lumMod val="75000"/>
                </a:schemeClr>
              </a:solidFill>
            </a:ln>
            <a:effectLst/>
          </p:spPr>
          <p:txBody>
            <a:bodyPr rtlCol="0" anchor="ctr"/>
            <a:lstStyle/>
            <a:p>
              <a:pPr algn="ctr"/>
              <a:endParaRPr lang="zh-CN" altLang="en-US" b="1" kern="0" dirty="0">
                <a:solidFill>
                  <a:schemeClr val="bg1">
                    <a:lumMod val="65000"/>
                  </a:schemeClr>
                </a:solidFill>
                <a:ea typeface="微软雅黑"/>
              </a:endParaRPr>
            </a:p>
          </p:txBody>
        </p:sp>
        <p:sp>
          <p:nvSpPr>
            <p:cNvPr id="63" name="TextBox 62"/>
            <p:cNvSpPr txBox="1"/>
            <p:nvPr/>
          </p:nvSpPr>
          <p:spPr>
            <a:xfrm>
              <a:off x="4139952" y="2780928"/>
              <a:ext cx="1178464" cy="369332"/>
            </a:xfrm>
            <a:prstGeom prst="rect">
              <a:avLst/>
            </a:prstGeom>
            <a:noFill/>
            <a:ln>
              <a:noFill/>
            </a:ln>
          </p:spPr>
          <p:txBody>
            <a:bodyPr wrap="none" rtlCol="0">
              <a:spAutoFit/>
            </a:bodyPr>
            <a:lstStyle/>
            <a:p>
              <a:pPr>
                <a:defRPr/>
              </a:pPr>
              <a:r>
                <a:rPr lang="en-US" altLang="zh-CN" b="1" kern="0" dirty="0" err="1" smtClean="0">
                  <a:solidFill>
                    <a:schemeClr val="bg1">
                      <a:lumMod val="65000"/>
                    </a:schemeClr>
                  </a:solidFill>
                </a:rPr>
                <a:t>MidServer</a:t>
              </a:r>
              <a:endParaRPr lang="zh-CN" altLang="en-US" b="1" kern="0" dirty="0" smtClean="0">
                <a:solidFill>
                  <a:schemeClr val="bg1">
                    <a:lumMod val="65000"/>
                  </a:schemeClr>
                </a:solidFill>
              </a:endParaRPr>
            </a:p>
          </p:txBody>
        </p:sp>
      </p:grpSp>
      <p:sp>
        <p:nvSpPr>
          <p:cNvPr id="69" name="左箭头 68"/>
          <p:cNvSpPr/>
          <p:nvPr/>
        </p:nvSpPr>
        <p:spPr>
          <a:xfrm>
            <a:off x="2915816" y="2595210"/>
            <a:ext cx="576064" cy="371870"/>
          </a:xfrm>
          <a:prstGeom prst="lef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r>
              <a:rPr lang="zh-CN" altLang="en-US" b="1" kern="0" dirty="0" smtClean="0">
                <a:solidFill>
                  <a:schemeClr val="bg1">
                    <a:lumMod val="65000"/>
                  </a:schemeClr>
                </a:solidFill>
                <a:ea typeface="微软雅黑"/>
              </a:rPr>
              <a:t>⑦</a:t>
            </a:r>
          </a:p>
        </p:txBody>
      </p:sp>
      <p:sp>
        <p:nvSpPr>
          <p:cNvPr id="71" name="圆角矩形 70"/>
          <p:cNvSpPr/>
          <p:nvPr/>
        </p:nvSpPr>
        <p:spPr>
          <a:xfrm>
            <a:off x="6372200" y="2523202"/>
            <a:ext cx="1008112" cy="792088"/>
          </a:xfrm>
          <a:prstGeom prst="roundRect">
            <a:avLst/>
          </a:prstGeom>
          <a:noFill/>
          <a:ln w="25400">
            <a:solidFill>
              <a:schemeClr val="bg1">
                <a:lumMod val="75000"/>
              </a:schemeClr>
            </a:solidFill>
          </a:ln>
          <a:effectLst/>
        </p:spPr>
        <p:txBody>
          <a:bodyPr rtlCol="0" anchor="ctr"/>
          <a:lstStyle/>
          <a:p>
            <a:pPr algn="ctr"/>
            <a:r>
              <a:rPr lang="en-US" altLang="zh-CN" b="1" kern="0" dirty="0" smtClean="0">
                <a:solidFill>
                  <a:schemeClr val="bg1">
                    <a:lumMod val="65000"/>
                  </a:schemeClr>
                </a:solidFill>
              </a:rPr>
              <a:t>Cache</a:t>
            </a:r>
            <a:endParaRPr lang="zh-CN" altLang="en-US" b="1" kern="0" dirty="0">
              <a:solidFill>
                <a:schemeClr val="bg1">
                  <a:lumMod val="65000"/>
                </a:schemeClr>
              </a:solidFill>
            </a:endParaRPr>
          </a:p>
        </p:txBody>
      </p:sp>
      <p:sp>
        <p:nvSpPr>
          <p:cNvPr id="75" name="右箭头 74"/>
          <p:cNvSpPr/>
          <p:nvPr/>
        </p:nvSpPr>
        <p:spPr>
          <a:xfrm>
            <a:off x="2960154" y="2824706"/>
            <a:ext cx="594453" cy="386669"/>
          </a:xfrm>
          <a:prstGeom prst="righ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r>
              <a:rPr lang="zh-CN" altLang="en-US" b="1" kern="0" dirty="0" smtClean="0">
                <a:solidFill>
                  <a:schemeClr val="bg1">
                    <a:lumMod val="65000"/>
                  </a:schemeClr>
                </a:solidFill>
                <a:ea typeface="微软雅黑"/>
              </a:rPr>
              <a:t>⑧</a:t>
            </a:r>
          </a:p>
        </p:txBody>
      </p:sp>
      <p:sp>
        <p:nvSpPr>
          <p:cNvPr id="76" name="左箭头 75"/>
          <p:cNvSpPr/>
          <p:nvPr/>
        </p:nvSpPr>
        <p:spPr>
          <a:xfrm rot="20534435">
            <a:off x="2812645" y="3191978"/>
            <a:ext cx="666007" cy="371870"/>
          </a:xfrm>
          <a:prstGeom prst="lef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r>
              <a:rPr lang="zh-CN" altLang="en-US" b="1" kern="0" dirty="0" smtClean="0">
                <a:solidFill>
                  <a:schemeClr val="bg1">
                    <a:lumMod val="65000"/>
                  </a:schemeClr>
                </a:solidFill>
                <a:ea typeface="微软雅黑"/>
              </a:rPr>
              <a:t>⑨</a:t>
            </a:r>
          </a:p>
        </p:txBody>
      </p:sp>
      <p:sp>
        <p:nvSpPr>
          <p:cNvPr id="77" name="左箭头 76"/>
          <p:cNvSpPr/>
          <p:nvPr/>
        </p:nvSpPr>
        <p:spPr>
          <a:xfrm rot="12305005">
            <a:off x="5195484" y="3222904"/>
            <a:ext cx="666007" cy="371870"/>
          </a:xfrm>
          <a:prstGeom prst="lef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vert="vert" rtlCol="0" anchor="ctr"/>
          <a:lstStyle/>
          <a:p>
            <a:pPr algn="ctr">
              <a:defRPr/>
            </a:pPr>
            <a:r>
              <a:rPr lang="zh-CN" altLang="en-US" b="1" kern="0" dirty="0" smtClean="0">
                <a:solidFill>
                  <a:schemeClr val="bg1">
                    <a:lumMod val="65000"/>
                  </a:schemeClr>
                </a:solidFill>
                <a:ea typeface="微软雅黑"/>
              </a:rPr>
              <a:t>⑨</a:t>
            </a:r>
          </a:p>
        </p:txBody>
      </p:sp>
      <p:sp>
        <p:nvSpPr>
          <p:cNvPr id="78" name="右箭头 77"/>
          <p:cNvSpPr/>
          <p:nvPr/>
        </p:nvSpPr>
        <p:spPr>
          <a:xfrm rot="20551513">
            <a:off x="3313621" y="3285985"/>
            <a:ext cx="879365" cy="386669"/>
          </a:xfrm>
          <a:prstGeom prst="righ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r>
              <a:rPr lang="zh-CN" altLang="en-US" b="1" kern="0" dirty="0" smtClean="0">
                <a:solidFill>
                  <a:schemeClr val="bg1">
                    <a:lumMod val="65000"/>
                  </a:schemeClr>
                </a:solidFill>
                <a:ea typeface="微软雅黑"/>
              </a:rPr>
              <a:t>⑿</a:t>
            </a:r>
          </a:p>
        </p:txBody>
      </p:sp>
      <p:sp>
        <p:nvSpPr>
          <p:cNvPr id="79" name="左箭头 78"/>
          <p:cNvSpPr/>
          <p:nvPr/>
        </p:nvSpPr>
        <p:spPr>
          <a:xfrm rot="1379937">
            <a:off x="4758212" y="3306181"/>
            <a:ext cx="766221" cy="371870"/>
          </a:xfrm>
          <a:prstGeom prst="lef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r>
              <a:rPr lang="zh-CN" altLang="en-US" b="1" kern="0" dirty="0" smtClean="0">
                <a:solidFill>
                  <a:schemeClr val="bg1">
                    <a:lumMod val="65000"/>
                  </a:schemeClr>
                </a:solidFill>
                <a:ea typeface="微软雅黑"/>
              </a:rPr>
              <a:t>⑿</a:t>
            </a:r>
          </a:p>
        </p:txBody>
      </p:sp>
      <p:sp>
        <p:nvSpPr>
          <p:cNvPr id="80" name="左箭头 79"/>
          <p:cNvSpPr/>
          <p:nvPr/>
        </p:nvSpPr>
        <p:spPr>
          <a:xfrm>
            <a:off x="5868144" y="2955250"/>
            <a:ext cx="576064" cy="371870"/>
          </a:xfrm>
          <a:prstGeom prst="lef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r>
              <a:rPr lang="zh-CN" altLang="en-US" b="1" kern="0" dirty="0" smtClean="0">
                <a:solidFill>
                  <a:schemeClr val="bg1">
                    <a:lumMod val="65000"/>
                  </a:schemeClr>
                </a:solidFill>
                <a:ea typeface="微软雅黑"/>
              </a:rPr>
              <a:t>⑥</a:t>
            </a:r>
          </a:p>
        </p:txBody>
      </p:sp>
      <p:sp>
        <p:nvSpPr>
          <p:cNvPr id="81" name="右箭头 80"/>
          <p:cNvSpPr/>
          <p:nvPr/>
        </p:nvSpPr>
        <p:spPr>
          <a:xfrm>
            <a:off x="5868144" y="2667218"/>
            <a:ext cx="594453" cy="386669"/>
          </a:xfrm>
          <a:prstGeom prst="righ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r>
              <a:rPr lang="zh-CN" altLang="en-US" b="1" kern="0" dirty="0" smtClean="0">
                <a:solidFill>
                  <a:schemeClr val="bg1">
                    <a:lumMod val="65000"/>
                  </a:schemeClr>
                </a:solidFill>
                <a:ea typeface="微软雅黑"/>
              </a:rPr>
              <a:t>⑤</a:t>
            </a:r>
          </a:p>
        </p:txBody>
      </p:sp>
      <p:sp>
        <p:nvSpPr>
          <p:cNvPr id="84" name="右箭头 83"/>
          <p:cNvSpPr/>
          <p:nvPr/>
        </p:nvSpPr>
        <p:spPr>
          <a:xfrm rot="5400000">
            <a:off x="5593425" y="4310089"/>
            <a:ext cx="504058" cy="386669"/>
          </a:xfrm>
          <a:prstGeom prst="righ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vert="vert270" rtlCol="0" anchor="ctr"/>
          <a:lstStyle/>
          <a:p>
            <a:pPr algn="ctr">
              <a:defRPr/>
            </a:pPr>
            <a:r>
              <a:rPr lang="zh-CN" altLang="en-US" b="1" kern="0" dirty="0" smtClean="0">
                <a:solidFill>
                  <a:schemeClr val="bg1">
                    <a:lumMod val="65000"/>
                  </a:schemeClr>
                </a:solidFill>
                <a:ea typeface="微软雅黑"/>
              </a:rPr>
              <a:t>⑩</a:t>
            </a:r>
          </a:p>
        </p:txBody>
      </p:sp>
      <p:sp>
        <p:nvSpPr>
          <p:cNvPr id="85" name="右箭头 84"/>
          <p:cNvSpPr/>
          <p:nvPr/>
        </p:nvSpPr>
        <p:spPr>
          <a:xfrm rot="16200000">
            <a:off x="5881458" y="4310088"/>
            <a:ext cx="504057" cy="386669"/>
          </a:xfrm>
          <a:prstGeom prst="righ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vert="vert" rtlCol="0" anchor="ctr"/>
          <a:lstStyle/>
          <a:p>
            <a:pPr algn="ctr">
              <a:defRPr/>
            </a:pPr>
            <a:r>
              <a:rPr lang="zh-CN" altLang="en-US" b="1" kern="0" dirty="0" smtClean="0">
                <a:solidFill>
                  <a:schemeClr val="bg1">
                    <a:lumMod val="65000"/>
                  </a:schemeClr>
                </a:solidFill>
                <a:ea typeface="微软雅黑"/>
              </a:rPr>
              <a:t>⑾</a:t>
            </a:r>
          </a:p>
        </p:txBody>
      </p:sp>
      <p:sp>
        <p:nvSpPr>
          <p:cNvPr id="9" name="椭圆 8"/>
          <p:cNvSpPr/>
          <p:nvPr/>
        </p:nvSpPr>
        <p:spPr>
          <a:xfrm>
            <a:off x="2843808" y="1839781"/>
            <a:ext cx="3624402" cy="257071"/>
          </a:xfrm>
          <a:prstGeom prst="ellipse">
            <a:avLst/>
          </a:prstGeom>
          <a:solidFill>
            <a:schemeClr val="bg1">
              <a:lumMod val="9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lumMod val="65000"/>
                  </a:schemeClr>
                </a:solidFill>
                <a:latin typeface="微软雅黑" pitchFamily="34" charset="-122"/>
                <a:ea typeface="微软雅黑" pitchFamily="34" charset="-122"/>
              </a:rPr>
              <a:t>LB</a:t>
            </a:r>
            <a:endParaRPr lang="zh-CN" altLang="en-US" dirty="0">
              <a:solidFill>
                <a:schemeClr val="bg1">
                  <a:lumMod val="65000"/>
                </a:schemeClr>
              </a:solidFill>
              <a:latin typeface="微软雅黑" pitchFamily="34" charset="-122"/>
              <a:ea typeface="微软雅黑" pitchFamily="34" charset="-122"/>
            </a:endParaRPr>
          </a:p>
        </p:txBody>
      </p:sp>
      <p:sp>
        <p:nvSpPr>
          <p:cNvPr id="90" name="右箭头 89"/>
          <p:cNvSpPr/>
          <p:nvPr/>
        </p:nvSpPr>
        <p:spPr>
          <a:xfrm>
            <a:off x="6714241" y="1193086"/>
            <a:ext cx="810087" cy="386669"/>
          </a:xfrm>
          <a:prstGeom prst="righ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r>
              <a:rPr lang="zh-CN" altLang="en-US" b="1" kern="0" dirty="0" smtClean="0">
                <a:solidFill>
                  <a:schemeClr val="bg1">
                    <a:lumMod val="65000"/>
                  </a:schemeClr>
                </a:solidFill>
                <a:ea typeface="微软雅黑"/>
              </a:rPr>
              <a:t>②</a:t>
            </a:r>
          </a:p>
        </p:txBody>
      </p:sp>
      <p:sp>
        <p:nvSpPr>
          <p:cNvPr id="91" name="左箭头 90"/>
          <p:cNvSpPr/>
          <p:nvPr/>
        </p:nvSpPr>
        <p:spPr>
          <a:xfrm rot="21582922">
            <a:off x="6786843" y="1466705"/>
            <a:ext cx="742715" cy="371870"/>
          </a:xfrm>
          <a:prstGeom prst="lef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r>
              <a:rPr lang="zh-CN" altLang="en-US" b="1" kern="0" dirty="0" smtClean="0">
                <a:solidFill>
                  <a:schemeClr val="bg1">
                    <a:lumMod val="65000"/>
                  </a:schemeClr>
                </a:solidFill>
                <a:ea typeface="微软雅黑"/>
              </a:rPr>
              <a:t>③</a:t>
            </a:r>
          </a:p>
        </p:txBody>
      </p:sp>
      <p:sp>
        <p:nvSpPr>
          <p:cNvPr id="92" name="右箭头 91"/>
          <p:cNvSpPr/>
          <p:nvPr/>
        </p:nvSpPr>
        <p:spPr>
          <a:xfrm rot="5400000">
            <a:off x="4045254" y="1867514"/>
            <a:ext cx="936104" cy="386669"/>
          </a:xfrm>
          <a:prstGeom prst="righ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vert="vert270" rtlCol="0" anchor="ctr"/>
          <a:lstStyle/>
          <a:p>
            <a:pPr algn="ctr">
              <a:defRPr/>
            </a:pPr>
            <a:r>
              <a:rPr lang="zh-CN" altLang="en-US" b="1" kern="0" dirty="0" smtClean="0">
                <a:solidFill>
                  <a:schemeClr val="bg1">
                    <a:lumMod val="65000"/>
                  </a:schemeClr>
                </a:solidFill>
                <a:ea typeface="微软雅黑"/>
              </a:rPr>
              <a:t>④</a:t>
            </a:r>
          </a:p>
        </p:txBody>
      </p:sp>
      <p:sp>
        <p:nvSpPr>
          <p:cNvPr id="2048" name="圆角矩形 2047"/>
          <p:cNvSpPr/>
          <p:nvPr/>
        </p:nvSpPr>
        <p:spPr>
          <a:xfrm>
            <a:off x="541298" y="317501"/>
            <a:ext cx="1362913" cy="589752"/>
          </a:xfrm>
          <a:prstGeom prst="roundRect">
            <a:avLst/>
          </a:prstGeom>
          <a:solidFill>
            <a:schemeClr val="bg1">
              <a:lumMod val="85000"/>
              <a:alpha val="91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右箭头 92"/>
          <p:cNvSpPr/>
          <p:nvPr/>
        </p:nvSpPr>
        <p:spPr>
          <a:xfrm rot="16200000">
            <a:off x="5125375" y="1795505"/>
            <a:ext cx="936104" cy="386669"/>
          </a:xfrm>
          <a:prstGeom prst="righ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vert="vert" rtlCol="0" anchor="ctr"/>
          <a:lstStyle/>
          <a:p>
            <a:pPr algn="ctr">
              <a:defRPr/>
            </a:pPr>
            <a:r>
              <a:rPr lang="zh-CN" altLang="en-US" b="1" kern="0" dirty="0" smtClean="0">
                <a:solidFill>
                  <a:schemeClr val="bg1">
                    <a:lumMod val="65000"/>
                  </a:schemeClr>
                </a:solidFill>
                <a:ea typeface="微软雅黑"/>
              </a:rPr>
              <a:t>⒀</a:t>
            </a:r>
          </a:p>
        </p:txBody>
      </p:sp>
      <p:sp>
        <p:nvSpPr>
          <p:cNvPr id="94" name="左箭头 93"/>
          <p:cNvSpPr/>
          <p:nvPr/>
        </p:nvSpPr>
        <p:spPr>
          <a:xfrm rot="12614681">
            <a:off x="1686217" y="692438"/>
            <a:ext cx="1243147" cy="371870"/>
          </a:xfrm>
          <a:prstGeom prst="lef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vert="vert" rtlCol="0" anchor="ctr"/>
          <a:lstStyle/>
          <a:p>
            <a:pPr algn="ctr">
              <a:defRPr/>
            </a:pPr>
            <a:r>
              <a:rPr lang="zh-CN" altLang="en-US" b="1" kern="0" dirty="0" smtClean="0">
                <a:solidFill>
                  <a:schemeClr val="bg1">
                    <a:lumMod val="65000"/>
                  </a:schemeClr>
                </a:solidFill>
                <a:ea typeface="微软雅黑"/>
              </a:rPr>
              <a:t>⒀</a:t>
            </a:r>
            <a:endParaRPr lang="zh-CN" altLang="en-US" b="1" kern="0" dirty="0">
              <a:solidFill>
                <a:schemeClr val="bg1">
                  <a:lumMod val="65000"/>
                </a:schemeClr>
              </a:solidFill>
              <a:ea typeface="微软雅黑"/>
            </a:endParaRPr>
          </a:p>
        </p:txBody>
      </p:sp>
      <p:sp>
        <p:nvSpPr>
          <p:cNvPr id="95" name="左箭头 94"/>
          <p:cNvSpPr/>
          <p:nvPr/>
        </p:nvSpPr>
        <p:spPr>
          <a:xfrm rot="1689613">
            <a:off x="1604962" y="848463"/>
            <a:ext cx="1122857" cy="371870"/>
          </a:xfrm>
          <a:prstGeom prst="lef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r>
              <a:rPr lang="zh-CN" altLang="en-US" b="1" kern="0" dirty="0" smtClean="0">
                <a:solidFill>
                  <a:schemeClr val="bg1">
                    <a:lumMod val="65000"/>
                  </a:schemeClr>
                </a:solidFill>
                <a:ea typeface="微软雅黑"/>
              </a:rPr>
              <a:t>④</a:t>
            </a:r>
          </a:p>
        </p:txBody>
      </p:sp>
      <p:sp>
        <p:nvSpPr>
          <p:cNvPr id="96" name="右箭头 95"/>
          <p:cNvSpPr/>
          <p:nvPr/>
        </p:nvSpPr>
        <p:spPr>
          <a:xfrm rot="20860365">
            <a:off x="1598587" y="1453136"/>
            <a:ext cx="1341640" cy="386669"/>
          </a:xfrm>
          <a:prstGeom prst="righ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r>
              <a:rPr lang="zh-CN" altLang="en-US" b="1" kern="0" dirty="0" smtClean="0">
                <a:solidFill>
                  <a:schemeClr val="bg1">
                    <a:lumMod val="65000"/>
                  </a:schemeClr>
                </a:solidFill>
                <a:ea typeface="微软雅黑"/>
              </a:rPr>
              <a:t>⒀</a:t>
            </a:r>
            <a:endParaRPr lang="zh-CN" altLang="en-US" b="1" kern="0" dirty="0">
              <a:solidFill>
                <a:schemeClr val="bg1">
                  <a:lumMod val="65000"/>
                </a:schemeClr>
              </a:solidFill>
              <a:ea typeface="微软雅黑"/>
            </a:endParaRPr>
          </a:p>
        </p:txBody>
      </p:sp>
      <p:sp>
        <p:nvSpPr>
          <p:cNvPr id="97" name="左箭头 96"/>
          <p:cNvSpPr/>
          <p:nvPr/>
        </p:nvSpPr>
        <p:spPr>
          <a:xfrm rot="20843287">
            <a:off x="1652141" y="1725790"/>
            <a:ext cx="1230061" cy="371870"/>
          </a:xfrm>
          <a:prstGeom prst="lef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r>
              <a:rPr lang="zh-CN" altLang="en-US" b="1" kern="0" dirty="0" smtClean="0">
                <a:solidFill>
                  <a:schemeClr val="bg1">
                    <a:lumMod val="65000"/>
                  </a:schemeClr>
                </a:solidFill>
                <a:ea typeface="微软雅黑"/>
              </a:rPr>
              <a:t>④</a:t>
            </a:r>
          </a:p>
        </p:txBody>
      </p:sp>
      <p:sp>
        <p:nvSpPr>
          <p:cNvPr id="2049" name="矩形 2048"/>
          <p:cNvSpPr/>
          <p:nvPr/>
        </p:nvSpPr>
        <p:spPr>
          <a:xfrm>
            <a:off x="0" y="810000"/>
            <a:ext cx="9142413" cy="1027980"/>
          </a:xfrm>
          <a:prstGeom prst="rect">
            <a:avLst/>
          </a:prstGeom>
          <a:gradFill flip="none" rotWithShape="1">
            <a:gsLst>
              <a:gs pos="50000">
                <a:schemeClr val="bg1">
                  <a:lumMod val="85000"/>
                </a:schemeClr>
              </a:gs>
              <a:gs pos="100000">
                <a:schemeClr val="bg1">
                  <a:lumMod val="85000"/>
                </a:schemeClr>
              </a:gs>
              <a:gs pos="0">
                <a:schemeClr val="bg1">
                  <a:lumMod val="85000"/>
                </a:schemeClr>
              </a:gs>
            </a:gsLst>
            <a:lin ang="5400000" scaled="0"/>
            <a:tileRect/>
          </a:gradFill>
          <a:ln w="3810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微软雅黑" pitchFamily="34" charset="-122"/>
                <a:ea typeface="微软雅黑" pitchFamily="34" charset="-122"/>
              </a:rPr>
              <a:t>1. TB</a:t>
            </a:r>
            <a:r>
              <a:rPr lang="zh-CN" altLang="en-US" sz="2000" b="1" dirty="0">
                <a:solidFill>
                  <a:schemeClr val="bg1"/>
                </a:solidFill>
                <a:latin typeface="微软雅黑" pitchFamily="34" charset="-122"/>
                <a:ea typeface="微软雅黑" pitchFamily="34" charset="-122"/>
              </a:rPr>
              <a:t>商品搜索特点</a:t>
            </a:r>
            <a:r>
              <a:rPr lang="en-US" altLang="zh-CN" sz="2000" b="1" dirty="0">
                <a:solidFill>
                  <a:schemeClr val="bg1"/>
                </a:solidFill>
                <a:latin typeface="微软雅黑" pitchFamily="34" charset="-122"/>
                <a:ea typeface="微软雅黑" pitchFamily="34" charset="-122"/>
              </a:rPr>
              <a:t> </a:t>
            </a:r>
            <a:endParaRPr lang="zh-CN" altLang="en-US" sz="2000" b="1" dirty="0">
              <a:solidFill>
                <a:schemeClr val="bg1"/>
              </a:solidFill>
              <a:latin typeface="微软雅黑" pitchFamily="34" charset="-122"/>
              <a:ea typeface="微软雅黑" pitchFamily="34" charset="-122"/>
            </a:endParaRPr>
          </a:p>
        </p:txBody>
      </p:sp>
      <p:sp>
        <p:nvSpPr>
          <p:cNvPr id="100" name="矩形 99"/>
          <p:cNvSpPr/>
          <p:nvPr/>
        </p:nvSpPr>
        <p:spPr>
          <a:xfrm>
            <a:off x="0" y="4467418"/>
            <a:ext cx="9142413" cy="1027980"/>
          </a:xfrm>
          <a:prstGeom prst="rect">
            <a:avLst/>
          </a:prstGeom>
          <a:gradFill flip="none" rotWithShape="1">
            <a:gsLst>
              <a:gs pos="50000">
                <a:schemeClr val="bg1">
                  <a:lumMod val="85000"/>
                </a:schemeClr>
              </a:gs>
              <a:gs pos="100000">
                <a:schemeClr val="bg1">
                  <a:lumMod val="85000"/>
                </a:schemeClr>
              </a:gs>
              <a:gs pos="0">
                <a:schemeClr val="bg1">
                  <a:lumMod val="85000"/>
                </a:schemeClr>
              </a:gs>
            </a:gsLst>
            <a:lin ang="5400000" scaled="0"/>
            <a:tileRect/>
          </a:gradFill>
          <a:ln w="3810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微软雅黑" pitchFamily="34" charset="-122"/>
                <a:ea typeface="微软雅黑" pitchFamily="34" charset="-122"/>
              </a:rPr>
              <a:t>2.TB</a:t>
            </a:r>
            <a:r>
              <a:rPr lang="zh-CN" altLang="en-US" sz="2000" b="1" dirty="0">
                <a:solidFill>
                  <a:schemeClr val="bg1"/>
                </a:solidFill>
                <a:latin typeface="微软雅黑" pitchFamily="34" charset="-122"/>
                <a:ea typeface="微软雅黑" pitchFamily="34" charset="-122"/>
              </a:rPr>
              <a:t>搜索引擎基础</a:t>
            </a:r>
          </a:p>
        </p:txBody>
      </p:sp>
      <p:sp>
        <p:nvSpPr>
          <p:cNvPr id="101" name="矩形 100"/>
          <p:cNvSpPr/>
          <p:nvPr/>
        </p:nvSpPr>
        <p:spPr>
          <a:xfrm>
            <a:off x="0" y="5975350"/>
            <a:ext cx="9142413" cy="513990"/>
          </a:xfrm>
          <a:prstGeom prst="rect">
            <a:avLst/>
          </a:prstGeom>
          <a:gradFill flip="none" rotWithShape="1">
            <a:gsLst>
              <a:gs pos="50000">
                <a:schemeClr val="tx1">
                  <a:alpha val="95000"/>
                  <a:lumMod val="85000"/>
                  <a:lumOff val="15000"/>
                </a:schemeClr>
              </a:gs>
              <a:gs pos="100000">
                <a:srgbClr val="4D4D4D">
                  <a:alpha val="88000"/>
                  <a:lumMod val="75000"/>
                  <a:lumOff val="25000"/>
                </a:srgbClr>
              </a:gs>
              <a:gs pos="0">
                <a:schemeClr val="tx1">
                  <a:alpha val="88000"/>
                  <a:lumMod val="75000"/>
                  <a:lumOff val="25000"/>
                </a:schemeClr>
              </a:gs>
            </a:gsLst>
            <a:lin ang="5400000" scaled="0"/>
            <a:tileRect/>
          </a:gradFill>
          <a:ln w="3810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微软雅黑" pitchFamily="34" charset="-122"/>
                <a:ea typeface="微软雅黑" pitchFamily="34" charset="-122"/>
              </a:rPr>
              <a:t>3.TB</a:t>
            </a:r>
            <a:r>
              <a:rPr lang="zh-CN" altLang="en-US" sz="2000" b="1" dirty="0">
                <a:solidFill>
                  <a:schemeClr val="bg1"/>
                </a:solidFill>
                <a:latin typeface="微软雅黑" pitchFamily="34" charset="-122"/>
                <a:ea typeface="微软雅黑" pitchFamily="34" charset="-122"/>
              </a:rPr>
              <a:t>商品搜索系统</a:t>
            </a:r>
          </a:p>
        </p:txBody>
      </p:sp>
    </p:spTree>
    <p:extLst>
      <p:ext uri="{BB962C8B-B14F-4D97-AF65-F5344CB8AC3E}">
        <p14:creationId xmlns:p14="http://schemas.microsoft.com/office/powerpoint/2010/main" val="261411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871412" y="1632248"/>
            <a:ext cx="1072296" cy="1400708"/>
            <a:chOff x="609600" y="2514600"/>
            <a:chExt cx="1295400" cy="1295400"/>
          </a:xfrm>
        </p:grpSpPr>
        <p:grpSp>
          <p:nvGrpSpPr>
            <p:cNvPr id="31" name="组合 28"/>
            <p:cNvGrpSpPr/>
            <p:nvPr/>
          </p:nvGrpSpPr>
          <p:grpSpPr>
            <a:xfrm>
              <a:off x="609600" y="2514600"/>
              <a:ext cx="1295400" cy="1295400"/>
              <a:chOff x="2209800" y="3886200"/>
              <a:chExt cx="1295400" cy="1295400"/>
            </a:xfrm>
          </p:grpSpPr>
          <p:pic>
            <p:nvPicPr>
              <p:cNvPr id="33" name="Picture 3" descr="C:\Documents and Settings\guinan\桌面\新建文件夹\png-1656.png"/>
              <p:cNvPicPr>
                <a:picLocks noChangeAspect="1" noChangeArrowheads="1"/>
              </p:cNvPicPr>
              <p:nvPr/>
            </p:nvPicPr>
            <p:blipFill>
              <a:blip r:embed="rId3" cstate="print">
                <a:duotone>
                  <a:prstClr val="black"/>
                  <a:srgbClr val="4F81BD">
                    <a:tint val="45000"/>
                    <a:satMod val="400000"/>
                  </a:srgbClr>
                </a:duotone>
              </a:blip>
              <a:srcRect/>
              <a:stretch>
                <a:fillRect/>
              </a:stretch>
            </p:blipFill>
            <p:spPr bwMode="auto">
              <a:xfrm>
                <a:off x="2667000" y="3886200"/>
                <a:ext cx="838200" cy="838200"/>
              </a:xfrm>
              <a:prstGeom prst="rect">
                <a:avLst/>
              </a:prstGeom>
              <a:noFill/>
            </p:spPr>
          </p:pic>
          <p:pic>
            <p:nvPicPr>
              <p:cNvPr id="34" name="Picture 3" descr="C:\Documents and Settings\guinan\桌面\新建文件夹\png-1656.png"/>
              <p:cNvPicPr>
                <a:picLocks noChangeAspect="1" noChangeArrowheads="1"/>
              </p:cNvPicPr>
              <p:nvPr/>
            </p:nvPicPr>
            <p:blipFill>
              <a:blip r:embed="rId3" cstate="print">
                <a:duotone>
                  <a:prstClr val="black"/>
                  <a:srgbClr val="4F81BD">
                    <a:tint val="45000"/>
                    <a:satMod val="400000"/>
                  </a:srgbClr>
                </a:duotone>
              </a:blip>
              <a:srcRect/>
              <a:stretch>
                <a:fillRect/>
              </a:stretch>
            </p:blipFill>
            <p:spPr bwMode="auto">
              <a:xfrm>
                <a:off x="2209800" y="4038600"/>
                <a:ext cx="838200" cy="838200"/>
              </a:xfrm>
              <a:prstGeom prst="rect">
                <a:avLst/>
              </a:prstGeom>
              <a:noFill/>
            </p:spPr>
          </p:pic>
          <p:pic>
            <p:nvPicPr>
              <p:cNvPr id="35" name="Picture 3" descr="C:\Documents and Settings\guinan\桌面\新建文件夹\png-1656.png"/>
              <p:cNvPicPr>
                <a:picLocks noChangeAspect="1" noChangeArrowheads="1"/>
              </p:cNvPicPr>
              <p:nvPr/>
            </p:nvPicPr>
            <p:blipFill>
              <a:blip r:embed="rId3" cstate="print">
                <a:duotone>
                  <a:prstClr val="black"/>
                  <a:srgbClr val="4F81BD">
                    <a:tint val="45000"/>
                    <a:satMod val="400000"/>
                  </a:srgbClr>
                </a:duotone>
              </a:blip>
              <a:srcRect/>
              <a:stretch>
                <a:fillRect/>
              </a:stretch>
            </p:blipFill>
            <p:spPr bwMode="auto">
              <a:xfrm>
                <a:off x="2362200" y="4343400"/>
                <a:ext cx="838200" cy="838200"/>
              </a:xfrm>
              <a:prstGeom prst="rect">
                <a:avLst/>
              </a:prstGeom>
              <a:noFill/>
            </p:spPr>
          </p:pic>
        </p:grpSp>
        <p:sp>
          <p:nvSpPr>
            <p:cNvPr id="32" name="TextBox 31"/>
            <p:cNvSpPr txBox="1"/>
            <p:nvPr/>
          </p:nvSpPr>
          <p:spPr>
            <a:xfrm>
              <a:off x="609600" y="2895600"/>
              <a:ext cx="114165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smtClean="0">
                  <a:ln>
                    <a:noFill/>
                  </a:ln>
                  <a:solidFill>
                    <a:sysClr val="windowText" lastClr="000000"/>
                  </a:solidFill>
                  <a:effectLst/>
                  <a:uLnTx/>
                  <a:uFillTx/>
                  <a:ea typeface="微软雅黑"/>
                </a:rPr>
                <a:t>Data Base</a:t>
              </a:r>
              <a:endParaRPr kumimoji="0" lang="zh-CN" altLang="en-US" sz="1800" b="1" i="0" u="none" strike="noStrike" kern="0" cap="none" spc="0" normalizeH="0" baseline="0" noProof="0" dirty="0" smtClean="0">
                <a:ln>
                  <a:noFill/>
                </a:ln>
                <a:solidFill>
                  <a:sysClr val="windowText" lastClr="000000"/>
                </a:solidFill>
                <a:effectLst/>
                <a:uLnTx/>
                <a:uFillTx/>
                <a:ea typeface="微软雅黑"/>
              </a:endParaRPr>
            </a:p>
          </p:txBody>
        </p:sp>
      </p:grpSp>
      <p:grpSp>
        <p:nvGrpSpPr>
          <p:cNvPr id="36" name="组合 6"/>
          <p:cNvGrpSpPr/>
          <p:nvPr/>
        </p:nvGrpSpPr>
        <p:grpSpPr>
          <a:xfrm>
            <a:off x="2735796" y="2162200"/>
            <a:ext cx="1043107" cy="1219200"/>
            <a:chOff x="2971800" y="2514600"/>
            <a:chExt cx="1219200" cy="1219200"/>
          </a:xfrm>
        </p:grpSpPr>
        <p:pic>
          <p:nvPicPr>
            <p:cNvPr id="37" name="Picture 3" descr="C:\Documents and Settings\guinan\桌面\新建文件夹\png-0025.png"/>
            <p:cNvPicPr>
              <a:picLocks noChangeAspect="1" noChangeArrowheads="1"/>
            </p:cNvPicPr>
            <p:nvPr/>
          </p:nvPicPr>
          <p:blipFill>
            <a:blip r:embed="rId4" cstate="print"/>
            <a:srcRect/>
            <a:stretch>
              <a:fillRect/>
            </a:stretch>
          </p:blipFill>
          <p:spPr bwMode="auto">
            <a:xfrm>
              <a:off x="2971800" y="2514600"/>
              <a:ext cx="1219200" cy="1219200"/>
            </a:xfrm>
            <a:prstGeom prst="rect">
              <a:avLst/>
            </a:prstGeom>
            <a:noFill/>
          </p:spPr>
        </p:pic>
        <p:sp>
          <p:nvSpPr>
            <p:cNvPr id="38" name="TextBox 37"/>
            <p:cNvSpPr txBox="1"/>
            <p:nvPr/>
          </p:nvSpPr>
          <p:spPr>
            <a:xfrm>
              <a:off x="3124200" y="2895600"/>
              <a:ext cx="61106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smtClean="0">
                  <a:ln>
                    <a:noFill/>
                  </a:ln>
                  <a:solidFill>
                    <a:sysClr val="windowText" lastClr="000000"/>
                  </a:solidFill>
                  <a:effectLst/>
                  <a:uLnTx/>
                  <a:uFillTx/>
                  <a:ea typeface="微软雅黑"/>
                </a:rPr>
                <a:t>XML</a:t>
              </a:r>
              <a:endParaRPr kumimoji="0" lang="zh-CN" altLang="en-US" sz="1800" b="1" i="0" u="none" strike="noStrike" kern="0" cap="none" spc="0" normalizeH="0" baseline="0" noProof="0" dirty="0" smtClean="0">
                <a:ln>
                  <a:noFill/>
                </a:ln>
                <a:solidFill>
                  <a:sysClr val="windowText" lastClr="000000"/>
                </a:solidFill>
                <a:effectLst/>
                <a:uLnTx/>
                <a:uFillTx/>
                <a:ea typeface="微软雅黑"/>
              </a:endParaRPr>
            </a:p>
          </p:txBody>
        </p:sp>
      </p:grpSp>
      <p:grpSp>
        <p:nvGrpSpPr>
          <p:cNvPr id="39" name="组合 9"/>
          <p:cNvGrpSpPr/>
          <p:nvPr/>
        </p:nvGrpSpPr>
        <p:grpSpPr>
          <a:xfrm>
            <a:off x="4463988" y="2162200"/>
            <a:ext cx="1043107" cy="1219200"/>
            <a:chOff x="4876800" y="2590800"/>
            <a:chExt cx="1219200" cy="1219200"/>
          </a:xfrm>
        </p:grpSpPr>
        <p:pic>
          <p:nvPicPr>
            <p:cNvPr id="40" name="Picture 4" descr="C:\Documents and Settings\guinan\桌面\新建文件夹\png-1656.png"/>
            <p:cNvPicPr>
              <a:picLocks noChangeAspect="1" noChangeArrowheads="1"/>
            </p:cNvPicPr>
            <p:nvPr/>
          </p:nvPicPr>
          <p:blipFill>
            <a:blip r:embed="rId3" cstate="print"/>
            <a:srcRect/>
            <a:stretch>
              <a:fillRect/>
            </a:stretch>
          </p:blipFill>
          <p:spPr bwMode="auto">
            <a:xfrm>
              <a:off x="4876800" y="2590800"/>
              <a:ext cx="1219200" cy="1219200"/>
            </a:xfrm>
            <a:prstGeom prst="rect">
              <a:avLst/>
            </a:prstGeom>
            <a:noFill/>
          </p:spPr>
        </p:pic>
        <p:sp>
          <p:nvSpPr>
            <p:cNvPr id="41" name="TextBox 40"/>
            <p:cNvSpPr txBox="1"/>
            <p:nvPr/>
          </p:nvSpPr>
          <p:spPr>
            <a:xfrm>
              <a:off x="5029200" y="2971800"/>
              <a:ext cx="7136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smtClean="0">
                  <a:ln>
                    <a:noFill/>
                  </a:ln>
                  <a:solidFill>
                    <a:sysClr val="windowText" lastClr="000000"/>
                  </a:solidFill>
                  <a:effectLst/>
                  <a:uLnTx/>
                  <a:uFillTx/>
                  <a:ea typeface="微软雅黑"/>
                </a:rPr>
                <a:t>Index</a:t>
              </a:r>
              <a:endParaRPr kumimoji="0" lang="zh-CN" altLang="en-US" sz="1800" b="1" i="0" u="none" strike="noStrike" kern="0" cap="none" spc="0" normalizeH="0" baseline="0" noProof="0" dirty="0" smtClean="0">
                <a:ln>
                  <a:noFill/>
                </a:ln>
                <a:solidFill>
                  <a:sysClr val="windowText" lastClr="000000"/>
                </a:solidFill>
                <a:effectLst/>
                <a:uLnTx/>
                <a:uFillTx/>
                <a:ea typeface="微软雅黑"/>
              </a:endParaRPr>
            </a:p>
          </p:txBody>
        </p:sp>
      </p:grpSp>
      <p:sp>
        <p:nvSpPr>
          <p:cNvPr id="42" name="右箭头 41"/>
          <p:cNvSpPr/>
          <p:nvPr/>
        </p:nvSpPr>
        <p:spPr>
          <a:xfrm>
            <a:off x="1763688" y="2390800"/>
            <a:ext cx="1150949" cy="609600"/>
          </a:xfrm>
          <a:prstGeom prst="rightArrow">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smtClean="0">
                <a:ln>
                  <a:noFill/>
                </a:ln>
                <a:solidFill>
                  <a:sysClr val="windowText" lastClr="000000"/>
                </a:solidFill>
                <a:effectLst/>
                <a:uLnTx/>
                <a:uFillTx/>
                <a:ea typeface="微软雅黑"/>
                <a:cs typeface="+mn-cs"/>
              </a:rPr>
              <a:t>Dumper</a:t>
            </a:r>
            <a:endParaRPr kumimoji="0" lang="zh-CN" altLang="en-US" sz="1800" b="1" i="0" u="none" strike="noStrike" kern="0" cap="none" spc="0" normalizeH="0" baseline="0" noProof="0" dirty="0">
              <a:ln>
                <a:noFill/>
              </a:ln>
              <a:solidFill>
                <a:sysClr val="windowText" lastClr="000000"/>
              </a:solidFill>
              <a:effectLst/>
              <a:uLnTx/>
              <a:uFillTx/>
              <a:ea typeface="微软雅黑"/>
              <a:cs typeface="+mn-cs"/>
            </a:endParaRPr>
          </a:p>
        </p:txBody>
      </p:sp>
      <p:sp>
        <p:nvSpPr>
          <p:cNvPr id="43" name="右箭头 42"/>
          <p:cNvSpPr/>
          <p:nvPr/>
        </p:nvSpPr>
        <p:spPr>
          <a:xfrm>
            <a:off x="3600901" y="2390800"/>
            <a:ext cx="1043107" cy="609600"/>
          </a:xfrm>
          <a:prstGeom prst="rightArrow">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smtClean="0">
                <a:ln>
                  <a:noFill/>
                </a:ln>
                <a:solidFill>
                  <a:sysClr val="windowText" lastClr="000000"/>
                </a:solidFill>
                <a:effectLst/>
                <a:uLnTx/>
                <a:uFillTx/>
                <a:ea typeface="微软雅黑"/>
                <a:cs typeface="+mn-cs"/>
              </a:rPr>
              <a:t>Builder</a:t>
            </a:r>
            <a:endParaRPr kumimoji="0" lang="zh-CN" altLang="en-US" sz="1800" b="1" i="0" u="none" strike="noStrike" kern="0" cap="none" spc="0" normalizeH="0" baseline="0" noProof="0" dirty="0">
              <a:ln>
                <a:noFill/>
              </a:ln>
              <a:solidFill>
                <a:sysClr val="windowText" lastClr="000000"/>
              </a:solidFill>
              <a:effectLst/>
              <a:uLnTx/>
              <a:uFillTx/>
              <a:ea typeface="微软雅黑"/>
              <a:cs typeface="+mn-cs"/>
            </a:endParaRPr>
          </a:p>
        </p:txBody>
      </p:sp>
      <p:sp>
        <p:nvSpPr>
          <p:cNvPr id="45" name="矩形 44"/>
          <p:cNvSpPr/>
          <p:nvPr/>
        </p:nvSpPr>
        <p:spPr>
          <a:xfrm>
            <a:off x="767707" y="1628799"/>
            <a:ext cx="4619936" cy="2831069"/>
          </a:xfrm>
          <a:prstGeom prst="rect">
            <a:avLst/>
          </a:prstGeom>
          <a:noFill/>
          <a:ln w="38100" cap="flat" cmpd="sng" algn="ctr">
            <a:solidFill>
              <a:srgbClr val="4F81BD"/>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a typeface="微软雅黑"/>
              <a:cs typeface="+mn-cs"/>
            </a:endParaRPr>
          </a:p>
        </p:txBody>
      </p:sp>
      <p:sp>
        <p:nvSpPr>
          <p:cNvPr id="48" name="矩形 47"/>
          <p:cNvSpPr/>
          <p:nvPr/>
        </p:nvSpPr>
        <p:spPr>
          <a:xfrm>
            <a:off x="6177482" y="1628799"/>
            <a:ext cx="2426966" cy="2831069"/>
          </a:xfrm>
          <a:prstGeom prst="rect">
            <a:avLst/>
          </a:prstGeom>
          <a:noFill/>
          <a:ln w="38100" cap="flat" cmpd="sng" algn="ctr">
            <a:solidFill>
              <a:srgbClr val="92D050"/>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a typeface="微软雅黑"/>
              <a:cs typeface="+mn-cs"/>
            </a:endParaRPr>
          </a:p>
        </p:txBody>
      </p:sp>
      <p:pic>
        <p:nvPicPr>
          <p:cNvPr id="50" name="Picture 2" descr="C:\Documents and Settings\guinan\桌面\新建文件夹\宝贝搜索.JP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109484" y="1705000"/>
            <a:ext cx="2422956" cy="2732112"/>
          </a:xfrm>
          <a:prstGeom prst="rect">
            <a:avLst/>
          </a:prstGeom>
          <a:noFill/>
        </p:spPr>
      </p:pic>
      <p:sp>
        <p:nvSpPr>
          <p:cNvPr id="51" name="右箭头 50"/>
          <p:cNvSpPr/>
          <p:nvPr/>
        </p:nvSpPr>
        <p:spPr>
          <a:xfrm>
            <a:off x="5436096" y="2459360"/>
            <a:ext cx="1043107" cy="609600"/>
          </a:xfrm>
          <a:prstGeom prst="rightArrow">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smtClean="0">
                <a:ln>
                  <a:noFill/>
                </a:ln>
                <a:solidFill>
                  <a:sysClr val="windowText" lastClr="000000"/>
                </a:solidFill>
                <a:effectLst/>
                <a:uLnTx/>
                <a:uFillTx/>
                <a:ea typeface="微软雅黑"/>
                <a:cs typeface="+mn-cs"/>
              </a:rPr>
              <a:t>Searcher</a:t>
            </a:r>
            <a:endParaRPr kumimoji="0" lang="zh-CN" altLang="en-US" sz="1800" b="1" i="0" u="none" strike="noStrike" kern="0" cap="none" spc="0" normalizeH="0" baseline="0" noProof="0" dirty="0">
              <a:ln>
                <a:noFill/>
              </a:ln>
              <a:solidFill>
                <a:sysClr val="windowText" lastClr="000000"/>
              </a:solidFill>
              <a:effectLst/>
              <a:uLnTx/>
              <a:uFillTx/>
              <a:ea typeface="微软雅黑"/>
              <a:cs typeface="+mn-cs"/>
            </a:endParaRPr>
          </a:p>
        </p:txBody>
      </p:sp>
      <p:grpSp>
        <p:nvGrpSpPr>
          <p:cNvPr id="52" name="组合 29"/>
          <p:cNvGrpSpPr/>
          <p:nvPr/>
        </p:nvGrpSpPr>
        <p:grpSpPr>
          <a:xfrm>
            <a:off x="943420" y="2997696"/>
            <a:ext cx="856272" cy="1295400"/>
            <a:chOff x="609600" y="2514600"/>
            <a:chExt cx="1295400" cy="1295400"/>
          </a:xfrm>
        </p:grpSpPr>
        <p:grpSp>
          <p:nvGrpSpPr>
            <p:cNvPr id="53" name="组合 28"/>
            <p:cNvGrpSpPr/>
            <p:nvPr/>
          </p:nvGrpSpPr>
          <p:grpSpPr>
            <a:xfrm>
              <a:off x="609600" y="2514600"/>
              <a:ext cx="1295400" cy="1295400"/>
              <a:chOff x="2209800" y="3886200"/>
              <a:chExt cx="1295400" cy="1295400"/>
            </a:xfrm>
          </p:grpSpPr>
          <p:pic>
            <p:nvPicPr>
              <p:cNvPr id="55" name="Picture 3" descr="C:\Documents and Settings\guinan\桌面\新建文件夹\png-1656.png"/>
              <p:cNvPicPr>
                <a:picLocks noChangeAspect="1" noChangeArrowheads="1"/>
              </p:cNvPicPr>
              <p:nvPr/>
            </p:nvPicPr>
            <p:blipFill>
              <a:blip r:embed="rId3" cstate="print">
                <a:duotone>
                  <a:prstClr val="black"/>
                  <a:srgbClr val="4F81BD">
                    <a:tint val="45000"/>
                    <a:satMod val="400000"/>
                  </a:srgbClr>
                </a:duotone>
              </a:blip>
              <a:srcRect/>
              <a:stretch>
                <a:fillRect/>
              </a:stretch>
            </p:blipFill>
            <p:spPr bwMode="auto">
              <a:xfrm>
                <a:off x="2667000" y="3886200"/>
                <a:ext cx="838200" cy="838200"/>
              </a:xfrm>
              <a:prstGeom prst="rect">
                <a:avLst/>
              </a:prstGeom>
              <a:noFill/>
            </p:spPr>
          </p:pic>
          <p:pic>
            <p:nvPicPr>
              <p:cNvPr id="56" name="Picture 3" descr="C:\Documents and Settings\guinan\桌面\新建文件夹\png-1656.png"/>
              <p:cNvPicPr>
                <a:picLocks noChangeAspect="1" noChangeArrowheads="1"/>
              </p:cNvPicPr>
              <p:nvPr/>
            </p:nvPicPr>
            <p:blipFill>
              <a:blip r:embed="rId3" cstate="print">
                <a:duotone>
                  <a:prstClr val="black"/>
                  <a:srgbClr val="4F81BD">
                    <a:tint val="45000"/>
                    <a:satMod val="400000"/>
                  </a:srgbClr>
                </a:duotone>
              </a:blip>
              <a:srcRect/>
              <a:stretch>
                <a:fillRect/>
              </a:stretch>
            </p:blipFill>
            <p:spPr bwMode="auto">
              <a:xfrm>
                <a:off x="2209800" y="4038600"/>
                <a:ext cx="838200" cy="838200"/>
              </a:xfrm>
              <a:prstGeom prst="rect">
                <a:avLst/>
              </a:prstGeom>
              <a:noFill/>
            </p:spPr>
          </p:pic>
          <p:pic>
            <p:nvPicPr>
              <p:cNvPr id="57" name="Picture 3" descr="C:\Documents and Settings\guinan\桌面\新建文件夹\png-1656.png"/>
              <p:cNvPicPr>
                <a:picLocks noChangeAspect="1" noChangeArrowheads="1"/>
              </p:cNvPicPr>
              <p:nvPr/>
            </p:nvPicPr>
            <p:blipFill>
              <a:blip r:embed="rId3" cstate="print">
                <a:duotone>
                  <a:prstClr val="black"/>
                  <a:srgbClr val="4F81BD">
                    <a:tint val="45000"/>
                    <a:satMod val="400000"/>
                  </a:srgbClr>
                </a:duotone>
              </a:blip>
              <a:srcRect/>
              <a:stretch>
                <a:fillRect/>
              </a:stretch>
            </p:blipFill>
            <p:spPr bwMode="auto">
              <a:xfrm>
                <a:off x="2362200" y="4343400"/>
                <a:ext cx="838200" cy="838200"/>
              </a:xfrm>
              <a:prstGeom prst="rect">
                <a:avLst/>
              </a:prstGeom>
              <a:noFill/>
            </p:spPr>
          </p:pic>
        </p:grpSp>
        <p:sp>
          <p:nvSpPr>
            <p:cNvPr id="54" name="TextBox 53"/>
            <p:cNvSpPr txBox="1"/>
            <p:nvPr/>
          </p:nvSpPr>
          <p:spPr>
            <a:xfrm>
              <a:off x="609600" y="2895600"/>
              <a:ext cx="122180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err="1" smtClean="0">
                  <a:ln>
                    <a:noFill/>
                  </a:ln>
                  <a:solidFill>
                    <a:sysClr val="windowText" lastClr="000000"/>
                  </a:solidFill>
                  <a:effectLst/>
                  <a:uLnTx/>
                  <a:uFillTx/>
                  <a:ea typeface="微软雅黑"/>
                </a:rPr>
                <a:t>Data&amp;Logs</a:t>
              </a:r>
              <a:endParaRPr kumimoji="0" lang="zh-CN" altLang="en-US" sz="1800" b="1" i="0" u="none" strike="noStrike" kern="0" cap="none" spc="0" normalizeH="0" baseline="0" noProof="0" dirty="0" smtClean="0">
                <a:ln>
                  <a:noFill/>
                </a:ln>
                <a:solidFill>
                  <a:sysClr val="windowText" lastClr="000000"/>
                </a:solidFill>
                <a:effectLst/>
                <a:uLnTx/>
                <a:uFillTx/>
                <a:ea typeface="微软雅黑"/>
              </a:endParaRPr>
            </a:p>
          </p:txBody>
        </p:sp>
      </p:grpSp>
      <p:sp>
        <p:nvSpPr>
          <p:cNvPr id="58" name="标题 3"/>
          <p:cNvSpPr txBox="1">
            <a:spLocks/>
          </p:cNvSpPr>
          <p:nvPr/>
        </p:nvSpPr>
        <p:spPr>
          <a:xfrm>
            <a:off x="1043608" y="471852"/>
            <a:ext cx="8219256" cy="79690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800" b="1" dirty="0" smtClean="0">
                <a:latin typeface="微软雅黑" pitchFamily="34" charset="-122"/>
                <a:ea typeface="微软雅黑" pitchFamily="34" charset="-122"/>
              </a:rPr>
              <a:t>dump</a:t>
            </a:r>
            <a:endParaRPr lang="zh-CN" altLang="en-US" sz="2800" b="1" dirty="0">
              <a:latin typeface="微软雅黑" pitchFamily="34" charset="-122"/>
              <a:ea typeface="微软雅黑" pitchFamily="34" charset="-122"/>
            </a:endParaRPr>
          </a:p>
        </p:txBody>
      </p:sp>
    </p:spTree>
    <p:extLst>
      <p:ext uri="{BB962C8B-B14F-4D97-AF65-F5344CB8AC3E}">
        <p14:creationId xmlns:p14="http://schemas.microsoft.com/office/powerpoint/2010/main" val="39360965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5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3"/>
          <p:cNvSpPr txBox="1">
            <a:spLocks/>
          </p:cNvSpPr>
          <p:nvPr/>
        </p:nvSpPr>
        <p:spPr>
          <a:xfrm>
            <a:off x="1043608" y="471852"/>
            <a:ext cx="8219256" cy="79690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800" b="1" dirty="0" smtClean="0">
                <a:latin typeface="微软雅黑" pitchFamily="34" charset="-122"/>
                <a:ea typeface="微软雅黑" pitchFamily="34" charset="-122"/>
              </a:rPr>
              <a:t>QP</a:t>
            </a:r>
            <a:endParaRPr lang="zh-CN" altLang="en-US" sz="2800" b="1" dirty="0">
              <a:latin typeface="微软雅黑" pitchFamily="34" charset="-122"/>
              <a:ea typeface="微软雅黑" pitchFamily="34" charset="-122"/>
            </a:endParaRPr>
          </a:p>
        </p:txBody>
      </p:sp>
      <p:sp>
        <p:nvSpPr>
          <p:cNvPr id="4" name="内容占位符 2"/>
          <p:cNvSpPr txBox="1">
            <a:spLocks/>
          </p:cNvSpPr>
          <p:nvPr/>
        </p:nvSpPr>
        <p:spPr>
          <a:xfrm>
            <a:off x="1069268" y="1088740"/>
            <a:ext cx="8219256" cy="480287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accent3">
                  <a:lumMod val="75000"/>
                </a:schemeClr>
              </a:buClr>
              <a:buSzPct val="90000"/>
              <a:buFont typeface="Wingdings" pitchFamily="2" charset="2"/>
              <a:buChar char="n"/>
              <a:defRPr lang="zh-CN" altLang="en-US" sz="2800" kern="1200">
                <a:solidFill>
                  <a:schemeClr val="accent3">
                    <a:lumMod val="7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lang="zh-CN" altLang="en-US" sz="2400" kern="1200">
                <a:solidFill>
                  <a:schemeClr val="bg1">
                    <a:lumMod val="65000"/>
                    <a:lumOff val="3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bg1">
                    <a:lumMod val="50000"/>
                    <a:lumOff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bg1">
                    <a:lumMod val="50000"/>
                    <a:lumOff val="50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bg1">
                    <a:lumMod val="50000"/>
                    <a:lumOff val="5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50000"/>
              </a:lnSpc>
              <a:spcBef>
                <a:spcPts val="0"/>
              </a:spcBef>
              <a:spcAft>
                <a:spcPts val="0"/>
              </a:spcAft>
              <a:buClrTx/>
              <a:buSzPct val="90000"/>
              <a:buFont typeface="Wingdings" pitchFamily="2" charset="2"/>
              <a:buChar char="n"/>
              <a:tabLst/>
              <a:defRPr/>
            </a:pPr>
            <a:r>
              <a:rPr lang="zh-CN" altLang="en-US" sz="2000" dirty="0" smtClean="0">
                <a:solidFill>
                  <a:srgbClr val="FF0000"/>
                </a:solidFill>
                <a:ea typeface="黑体" pitchFamily="49" charset="-122"/>
              </a:rPr>
              <a:t>用户意图分析</a:t>
            </a:r>
            <a:r>
              <a:rPr kumimoji="0" lang="zh-CN" altLang="en-US" sz="2000" b="0" i="0" u="none" strike="noStrike" kern="1200" cap="none" spc="0" normalizeH="0" baseline="0" noProof="0" dirty="0" smtClean="0">
                <a:ln>
                  <a:noFill/>
                </a:ln>
                <a:solidFill>
                  <a:srgbClr val="FF0000"/>
                </a:solidFill>
                <a:effectLst/>
                <a:uLnTx/>
                <a:uFillTx/>
                <a:ea typeface="黑体" pitchFamily="49" charset="-122"/>
              </a:rPr>
              <a:t>，通常用于：</a:t>
            </a:r>
            <a:endParaRPr lang="zh-CN" altLang="en-US" sz="1800" dirty="0">
              <a:solidFill>
                <a:prstClr val="black"/>
              </a:solidFill>
              <a:ea typeface="黑体" pitchFamily="49" charset="-122"/>
            </a:endParaRPr>
          </a:p>
        </p:txBody>
      </p:sp>
      <p:cxnSp>
        <p:nvCxnSpPr>
          <p:cNvPr id="5" name="直接连接符 4"/>
          <p:cNvCxnSpPr/>
          <p:nvPr/>
        </p:nvCxnSpPr>
        <p:spPr>
          <a:xfrm>
            <a:off x="3311860" y="1808820"/>
            <a:ext cx="0" cy="38520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2915816" y="1628801"/>
            <a:ext cx="4104456" cy="4247317"/>
          </a:xfrm>
          <a:prstGeom prst="rect">
            <a:avLst/>
          </a:prstGeom>
        </p:spPr>
        <p:txBody>
          <a:bodyPr wrap="square">
            <a:spAutoFit/>
          </a:bodyPr>
          <a:lstStyle/>
          <a:p>
            <a:pPr lvl="1">
              <a:lnSpc>
                <a:spcPct val="150000"/>
              </a:lnSpc>
              <a:buFont typeface="Arial" pitchFamily="34" charset="0"/>
              <a:buChar char="•"/>
              <a:defRPr/>
            </a:pPr>
            <a:r>
              <a:rPr lang="zh-CN" altLang="en-US" dirty="0" smtClean="0">
                <a:solidFill>
                  <a:prstClr val="black"/>
                </a:solidFill>
                <a:ea typeface="黑体" pitchFamily="49" charset="-122"/>
              </a:rPr>
              <a:t>  智能导航</a:t>
            </a:r>
            <a:r>
              <a:rPr lang="en-US" altLang="zh-CN" dirty="0" smtClean="0">
                <a:solidFill>
                  <a:prstClr val="black"/>
                </a:solidFill>
                <a:ea typeface="黑体" pitchFamily="49" charset="-122"/>
              </a:rPr>
              <a:t>(</a:t>
            </a:r>
            <a:r>
              <a:rPr lang="zh-CN" altLang="en-US" dirty="0" smtClean="0">
                <a:solidFill>
                  <a:prstClr val="black"/>
                </a:solidFill>
                <a:ea typeface="黑体" pitchFamily="49" charset="-122"/>
              </a:rPr>
              <a:t>类目 属性</a:t>
            </a:r>
            <a:r>
              <a:rPr lang="en-US" altLang="zh-CN" dirty="0" smtClean="0">
                <a:solidFill>
                  <a:prstClr val="black"/>
                </a:solidFill>
                <a:ea typeface="黑体" pitchFamily="49" charset="-122"/>
              </a:rPr>
              <a:t>)</a:t>
            </a:r>
            <a:endParaRPr lang="zh-CN" altLang="en-US" dirty="0" smtClean="0">
              <a:solidFill>
                <a:prstClr val="black"/>
              </a:solidFill>
              <a:ea typeface="黑体" pitchFamily="49" charset="-122"/>
            </a:endParaRPr>
          </a:p>
          <a:p>
            <a:pPr lvl="1">
              <a:lnSpc>
                <a:spcPct val="150000"/>
              </a:lnSpc>
              <a:buFont typeface="Arial" pitchFamily="34" charset="0"/>
              <a:buChar char="•"/>
              <a:defRPr/>
            </a:pPr>
            <a:r>
              <a:rPr lang="en-US" altLang="zh-CN" dirty="0" smtClean="0">
                <a:solidFill>
                  <a:prstClr val="black"/>
                </a:solidFill>
                <a:ea typeface="黑体" pitchFamily="49" charset="-122"/>
              </a:rPr>
              <a:t>  </a:t>
            </a:r>
            <a:r>
              <a:rPr lang="zh-CN" altLang="zh-CN" dirty="0">
                <a:solidFill>
                  <a:prstClr val="black"/>
                </a:solidFill>
                <a:ea typeface="黑体" pitchFamily="49" charset="-122"/>
              </a:rPr>
              <a:t> </a:t>
            </a:r>
            <a:r>
              <a:rPr lang="en-US" altLang="zh-CN" dirty="0" smtClean="0">
                <a:solidFill>
                  <a:prstClr val="black"/>
                </a:solidFill>
                <a:ea typeface="黑体" pitchFamily="49" charset="-122"/>
              </a:rPr>
              <a:t>Q</a:t>
            </a:r>
            <a:r>
              <a:rPr lang="en-US" altLang="zh-CN" dirty="0" smtClean="0">
                <a:solidFill>
                  <a:prstClr val="black"/>
                </a:solidFill>
                <a:ea typeface="黑体" pitchFamily="49" charset="-122"/>
              </a:rPr>
              <a:t>uery</a:t>
            </a:r>
            <a:r>
              <a:rPr lang="zh-CN" altLang="en-US" dirty="0" smtClean="0">
                <a:solidFill>
                  <a:prstClr val="black"/>
                </a:solidFill>
                <a:ea typeface="黑体" pitchFamily="49" charset="-122"/>
              </a:rPr>
              <a:t>价格阈值</a:t>
            </a:r>
          </a:p>
          <a:p>
            <a:pPr lvl="1">
              <a:lnSpc>
                <a:spcPct val="150000"/>
              </a:lnSpc>
              <a:buFont typeface="Arial" pitchFamily="34" charset="0"/>
              <a:buChar char="•"/>
              <a:defRPr/>
            </a:pPr>
            <a:r>
              <a:rPr lang="zh-CN" altLang="en-US" dirty="0" smtClean="0">
                <a:solidFill>
                  <a:prstClr val="black"/>
                </a:solidFill>
                <a:ea typeface="黑体" pitchFamily="49" charset="-122"/>
              </a:rPr>
              <a:t>  违禁词过滤</a:t>
            </a:r>
            <a:endParaRPr lang="en-US" altLang="zh-CN" dirty="0" smtClean="0">
              <a:solidFill>
                <a:prstClr val="black"/>
              </a:solidFill>
              <a:ea typeface="黑体" pitchFamily="49" charset="-122"/>
            </a:endParaRPr>
          </a:p>
          <a:p>
            <a:pPr lvl="1">
              <a:lnSpc>
                <a:spcPct val="150000"/>
              </a:lnSpc>
              <a:buFont typeface="Arial" pitchFamily="34" charset="0"/>
              <a:buChar char="•"/>
              <a:defRPr/>
            </a:pPr>
            <a:r>
              <a:rPr lang="zh-CN" altLang="en-US" dirty="0" smtClean="0">
                <a:solidFill>
                  <a:prstClr val="black"/>
                </a:solidFill>
                <a:ea typeface="黑体" pitchFamily="49" charset="-122"/>
              </a:rPr>
              <a:t>  店铺上提</a:t>
            </a:r>
            <a:endParaRPr lang="en-US" altLang="zh-CN" dirty="0" smtClean="0">
              <a:solidFill>
                <a:prstClr val="black"/>
              </a:solidFill>
              <a:ea typeface="黑体" pitchFamily="49" charset="-122"/>
            </a:endParaRPr>
          </a:p>
          <a:p>
            <a:pPr lvl="1">
              <a:lnSpc>
                <a:spcPct val="150000"/>
              </a:lnSpc>
              <a:buFont typeface="Arial" pitchFamily="34" charset="0"/>
              <a:buChar char="•"/>
              <a:defRPr/>
            </a:pPr>
            <a:r>
              <a:rPr lang="zh-CN" altLang="en-US" dirty="0" smtClean="0">
                <a:solidFill>
                  <a:prstClr val="black"/>
                </a:solidFill>
                <a:ea typeface="黑体" pitchFamily="49" charset="-122"/>
              </a:rPr>
              <a:t>  白名单</a:t>
            </a:r>
          </a:p>
          <a:p>
            <a:pPr lvl="1">
              <a:lnSpc>
                <a:spcPct val="150000"/>
              </a:lnSpc>
              <a:buFont typeface="Arial" pitchFamily="34" charset="0"/>
              <a:buChar char="•"/>
              <a:defRPr/>
            </a:pPr>
            <a:r>
              <a:rPr lang="zh-CN" altLang="en-US" dirty="0" smtClean="0">
                <a:solidFill>
                  <a:prstClr val="black"/>
                </a:solidFill>
                <a:ea typeface="黑体" pitchFamily="49" charset="-122"/>
              </a:rPr>
              <a:t>  </a:t>
            </a:r>
            <a:r>
              <a:rPr lang="en-US" altLang="zh-CN" dirty="0" smtClean="0">
                <a:solidFill>
                  <a:prstClr val="black"/>
                </a:solidFill>
                <a:ea typeface="黑体" pitchFamily="49" charset="-122"/>
              </a:rPr>
              <a:t>Query</a:t>
            </a:r>
            <a:r>
              <a:rPr lang="zh-CN" altLang="en-US" dirty="0" smtClean="0">
                <a:solidFill>
                  <a:prstClr val="black"/>
                </a:solidFill>
                <a:ea typeface="黑体" pitchFamily="49" charset="-122"/>
              </a:rPr>
              <a:t>改写 </a:t>
            </a:r>
            <a:endParaRPr lang="en-US" altLang="zh-CN" dirty="0" smtClean="0">
              <a:solidFill>
                <a:prstClr val="black"/>
              </a:solidFill>
              <a:ea typeface="黑体" pitchFamily="49" charset="-122"/>
            </a:endParaRPr>
          </a:p>
          <a:p>
            <a:pPr lvl="1">
              <a:lnSpc>
                <a:spcPct val="150000"/>
              </a:lnSpc>
              <a:buFont typeface="Arial" pitchFamily="34" charset="0"/>
              <a:buChar char="•"/>
              <a:defRPr/>
            </a:pPr>
            <a:r>
              <a:rPr lang="zh-CN" altLang="en-US" dirty="0" smtClean="0">
                <a:solidFill>
                  <a:prstClr val="black"/>
                </a:solidFill>
                <a:ea typeface="黑体" pitchFamily="49" charset="-122"/>
              </a:rPr>
              <a:t>  无结果丢词</a:t>
            </a:r>
            <a:endParaRPr lang="en-US" altLang="zh-CN" dirty="0" smtClean="0">
              <a:solidFill>
                <a:prstClr val="black"/>
              </a:solidFill>
              <a:ea typeface="黑体" pitchFamily="49" charset="-122"/>
            </a:endParaRPr>
          </a:p>
          <a:p>
            <a:pPr lvl="1">
              <a:lnSpc>
                <a:spcPct val="150000"/>
              </a:lnSpc>
              <a:buFont typeface="Arial" pitchFamily="34" charset="0"/>
              <a:buChar char="•"/>
              <a:defRPr/>
            </a:pPr>
            <a:r>
              <a:rPr lang="zh-CN" altLang="en-US" dirty="0" smtClean="0">
                <a:solidFill>
                  <a:prstClr val="black"/>
                </a:solidFill>
                <a:ea typeface="黑体" pitchFamily="49" charset="-122"/>
              </a:rPr>
              <a:t>  纠错提醒</a:t>
            </a:r>
            <a:endParaRPr lang="en-US" altLang="zh-CN" dirty="0" smtClean="0">
              <a:solidFill>
                <a:prstClr val="black"/>
              </a:solidFill>
              <a:ea typeface="黑体" pitchFamily="49" charset="-122"/>
            </a:endParaRPr>
          </a:p>
          <a:p>
            <a:pPr lvl="1">
              <a:lnSpc>
                <a:spcPct val="150000"/>
              </a:lnSpc>
              <a:buFont typeface="Arial" pitchFamily="34" charset="0"/>
              <a:buChar char="•"/>
              <a:defRPr/>
            </a:pPr>
            <a:r>
              <a:rPr lang="zh-CN" altLang="en-US" dirty="0" smtClean="0">
                <a:solidFill>
                  <a:prstClr val="black"/>
                </a:solidFill>
                <a:ea typeface="黑体" pitchFamily="49" charset="-122"/>
              </a:rPr>
              <a:t>  相关搜索</a:t>
            </a:r>
          </a:p>
          <a:p>
            <a:pPr lvl="1">
              <a:lnSpc>
                <a:spcPct val="150000"/>
              </a:lnSpc>
              <a:buFont typeface="Arial" pitchFamily="34" charset="0"/>
              <a:buChar char="•"/>
              <a:defRPr/>
            </a:pPr>
            <a:r>
              <a:rPr lang="zh-CN" altLang="en-US" dirty="0" smtClean="0">
                <a:solidFill>
                  <a:prstClr val="black"/>
                </a:solidFill>
                <a:ea typeface="黑体" pitchFamily="49" charset="-122"/>
              </a:rPr>
              <a:t>  垂直化</a:t>
            </a:r>
          </a:p>
        </p:txBody>
      </p:sp>
    </p:spTree>
    <p:extLst>
      <p:ext uri="{BB962C8B-B14F-4D97-AF65-F5344CB8AC3E}">
        <p14:creationId xmlns:p14="http://schemas.microsoft.com/office/powerpoint/2010/main" val="51096342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249288" y="471852"/>
            <a:ext cx="8219256" cy="5419764"/>
            <a:chOff x="1043608" y="471852"/>
            <a:chExt cx="8219256" cy="5419764"/>
          </a:xfrm>
        </p:grpSpPr>
        <p:sp>
          <p:nvSpPr>
            <p:cNvPr id="2" name="标题 3"/>
            <p:cNvSpPr txBox="1">
              <a:spLocks/>
            </p:cNvSpPr>
            <p:nvPr/>
          </p:nvSpPr>
          <p:spPr>
            <a:xfrm>
              <a:off x="1043608" y="471852"/>
              <a:ext cx="8219256" cy="79690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800" b="1" dirty="0" smtClean="0">
                  <a:latin typeface="微软雅黑" pitchFamily="34" charset="-122"/>
                  <a:ea typeface="微软雅黑" pitchFamily="34" charset="-122"/>
                </a:rPr>
                <a:t>Anti-spam</a:t>
              </a:r>
              <a:endParaRPr lang="zh-CN" altLang="en-US" sz="2800" b="1" dirty="0">
                <a:latin typeface="微软雅黑" pitchFamily="34" charset="-122"/>
                <a:ea typeface="微软雅黑" pitchFamily="34" charset="-122"/>
              </a:endParaRPr>
            </a:p>
          </p:txBody>
        </p:sp>
        <p:sp>
          <p:nvSpPr>
            <p:cNvPr id="4" name="内容占位符 2"/>
            <p:cNvSpPr txBox="1">
              <a:spLocks/>
            </p:cNvSpPr>
            <p:nvPr/>
          </p:nvSpPr>
          <p:spPr>
            <a:xfrm>
              <a:off x="1069268" y="1088740"/>
              <a:ext cx="2746648" cy="48028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chemeClr val="accent3">
                    <a:lumMod val="75000"/>
                  </a:schemeClr>
                </a:buClr>
                <a:buSzPct val="90000"/>
                <a:buFont typeface="Wingdings" pitchFamily="2" charset="2"/>
                <a:buChar char="n"/>
                <a:defRPr lang="zh-CN" altLang="en-US" sz="2800" kern="1200">
                  <a:solidFill>
                    <a:schemeClr val="accent3">
                      <a:lumMod val="7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lang="zh-CN" altLang="en-US" sz="2400" kern="1200">
                  <a:solidFill>
                    <a:schemeClr val="bg1">
                      <a:lumMod val="65000"/>
                      <a:lumOff val="3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bg1">
                      <a:lumMod val="50000"/>
                      <a:lumOff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bg1">
                      <a:lumMod val="50000"/>
                      <a:lumOff val="50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bg1">
                      <a:lumMod val="50000"/>
                      <a:lumOff val="5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ts val="3000"/>
                </a:lnSpc>
                <a:spcBef>
                  <a:spcPts val="0"/>
                </a:spcBef>
                <a:buClrTx/>
              </a:pPr>
              <a:r>
                <a:rPr lang="zh-CN" altLang="en-US" sz="2000" dirty="0" smtClean="0">
                  <a:solidFill>
                    <a:srgbClr val="FF0000"/>
                  </a:solidFill>
                  <a:ea typeface="黑体" pitchFamily="49" charset="-122"/>
                </a:rPr>
                <a:t>降</a:t>
              </a:r>
              <a:r>
                <a:rPr lang="zh-CN" altLang="en-US" sz="2000" dirty="0">
                  <a:solidFill>
                    <a:srgbClr val="FF0000"/>
                  </a:solidFill>
                  <a:ea typeface="黑体" pitchFamily="49" charset="-122"/>
                </a:rPr>
                <a:t>权与屏蔽</a:t>
              </a:r>
              <a:endParaRPr lang="en-US" altLang="zh-CN" sz="2000" dirty="0">
                <a:solidFill>
                  <a:srgbClr val="FF0000"/>
                </a:solidFill>
                <a:ea typeface="黑体" pitchFamily="49" charset="-122"/>
              </a:endParaRPr>
            </a:p>
            <a:p>
              <a:pPr lvl="0">
                <a:lnSpc>
                  <a:spcPts val="3000"/>
                </a:lnSpc>
                <a:spcBef>
                  <a:spcPts val="0"/>
                </a:spcBef>
                <a:buClrTx/>
              </a:pPr>
              <a:r>
                <a:rPr lang="zh-CN" altLang="en-US" sz="2000" dirty="0">
                  <a:solidFill>
                    <a:srgbClr val="FF0000"/>
                  </a:solidFill>
                  <a:ea typeface="黑体" pitchFamily="49" charset="-122"/>
                </a:rPr>
                <a:t>常见的作弊</a:t>
              </a:r>
              <a:r>
                <a:rPr lang="zh-CN" altLang="en-US" sz="2000" dirty="0" smtClean="0">
                  <a:solidFill>
                    <a:srgbClr val="FF0000"/>
                  </a:solidFill>
                  <a:ea typeface="黑体" pitchFamily="49" charset="-122"/>
                </a:rPr>
                <a:t>类型</a:t>
              </a:r>
              <a:endParaRPr lang="en-US" altLang="zh-CN" sz="2000" dirty="0">
                <a:solidFill>
                  <a:srgbClr val="FF0000"/>
                </a:solidFill>
                <a:ea typeface="黑体" pitchFamily="49" charset="-122"/>
              </a:endParaRPr>
            </a:p>
          </p:txBody>
        </p:sp>
        <p:sp>
          <p:nvSpPr>
            <p:cNvPr id="3" name="TextBox 2"/>
            <p:cNvSpPr txBox="1"/>
            <p:nvPr/>
          </p:nvSpPr>
          <p:spPr>
            <a:xfrm>
              <a:off x="3214192" y="1815625"/>
              <a:ext cx="3214700" cy="3939540"/>
            </a:xfrm>
            <a:prstGeom prst="rect">
              <a:avLst/>
            </a:prstGeom>
            <a:noFill/>
          </p:spPr>
          <p:txBody>
            <a:bodyPr wrap="square" rtlCol="0">
              <a:spAutoFit/>
            </a:bodyPr>
            <a:lstStyle/>
            <a:p>
              <a:pPr marL="171450" lvl="1" indent="-171450">
                <a:lnSpc>
                  <a:spcPts val="3000"/>
                </a:lnSpc>
                <a:buFont typeface="Arial" pitchFamily="34" charset="0"/>
                <a:buChar char="•"/>
              </a:pPr>
              <a:r>
                <a:rPr lang="zh-CN" altLang="en-US" dirty="0" smtClean="0">
                  <a:solidFill>
                    <a:prstClr val="black"/>
                  </a:solidFill>
                  <a:ea typeface="黑体" pitchFamily="49" charset="-122"/>
                </a:rPr>
                <a:t>虚假交易</a:t>
              </a:r>
              <a:endParaRPr lang="zh-CN" altLang="en-US" dirty="0">
                <a:solidFill>
                  <a:prstClr val="black"/>
                </a:solidFill>
                <a:ea typeface="黑体" pitchFamily="49" charset="-122"/>
              </a:endParaRPr>
            </a:p>
            <a:p>
              <a:pPr marL="171450" lvl="1" indent="-171450">
                <a:lnSpc>
                  <a:spcPts val="3000"/>
                </a:lnSpc>
                <a:buFont typeface="Arial" pitchFamily="34" charset="0"/>
                <a:buChar char="•"/>
              </a:pPr>
              <a:r>
                <a:rPr lang="zh-CN" altLang="en-US" dirty="0" smtClean="0">
                  <a:solidFill>
                    <a:prstClr val="black"/>
                  </a:solidFill>
                  <a:ea typeface="黑体" pitchFamily="49" charset="-122"/>
                </a:rPr>
                <a:t>重复铺货</a:t>
              </a:r>
              <a:endParaRPr lang="zh-CN" altLang="en-US" dirty="0">
                <a:solidFill>
                  <a:prstClr val="black"/>
                </a:solidFill>
                <a:ea typeface="黑体" pitchFamily="49" charset="-122"/>
              </a:endParaRPr>
            </a:p>
            <a:p>
              <a:pPr marL="171450" lvl="1" indent="-171450">
                <a:lnSpc>
                  <a:spcPts val="3000"/>
                </a:lnSpc>
                <a:buFont typeface="Arial" pitchFamily="34" charset="0"/>
                <a:buChar char="•"/>
              </a:pPr>
              <a:r>
                <a:rPr lang="zh-CN" altLang="en-US" dirty="0" smtClean="0">
                  <a:solidFill>
                    <a:prstClr val="black"/>
                  </a:solidFill>
                  <a:ea typeface="黑体" pitchFamily="49" charset="-122"/>
                </a:rPr>
                <a:t>广告商品</a:t>
              </a:r>
              <a:endParaRPr lang="zh-CN" altLang="en-US" dirty="0">
                <a:solidFill>
                  <a:prstClr val="black"/>
                </a:solidFill>
                <a:ea typeface="黑体" pitchFamily="49" charset="-122"/>
              </a:endParaRPr>
            </a:p>
            <a:p>
              <a:pPr marL="171450" lvl="1" indent="-171450">
                <a:lnSpc>
                  <a:spcPts val="3000"/>
                </a:lnSpc>
                <a:buFont typeface="Arial" pitchFamily="34" charset="0"/>
                <a:buChar char="•"/>
              </a:pPr>
              <a:r>
                <a:rPr lang="zh-CN" altLang="en-US" dirty="0" smtClean="0">
                  <a:solidFill>
                    <a:prstClr val="black"/>
                  </a:solidFill>
                  <a:ea typeface="黑体" pitchFamily="49" charset="-122"/>
                </a:rPr>
                <a:t>错放类目和属性</a:t>
              </a:r>
              <a:endParaRPr lang="zh-CN" altLang="en-US" dirty="0">
                <a:solidFill>
                  <a:prstClr val="black"/>
                </a:solidFill>
                <a:ea typeface="黑体" pitchFamily="49" charset="-122"/>
              </a:endParaRPr>
            </a:p>
            <a:p>
              <a:pPr marL="171450" lvl="1" indent="-171450">
                <a:lnSpc>
                  <a:spcPts val="3000"/>
                </a:lnSpc>
                <a:buFont typeface="Arial" pitchFamily="34" charset="0"/>
                <a:buChar char="•"/>
              </a:pPr>
              <a:r>
                <a:rPr lang="zh-CN" altLang="en-US" dirty="0" smtClean="0">
                  <a:solidFill>
                    <a:prstClr val="black"/>
                  </a:solidFill>
                  <a:ea typeface="黑体" pitchFamily="49" charset="-122"/>
                </a:rPr>
                <a:t>标题滥用关键词</a:t>
              </a:r>
              <a:endParaRPr lang="zh-CN" altLang="en-US" dirty="0">
                <a:solidFill>
                  <a:prstClr val="black"/>
                </a:solidFill>
                <a:ea typeface="黑体" pitchFamily="49" charset="-122"/>
              </a:endParaRPr>
            </a:p>
            <a:p>
              <a:pPr marL="171450" lvl="1" indent="-171450">
                <a:lnSpc>
                  <a:spcPts val="3000"/>
                </a:lnSpc>
                <a:buFont typeface="Arial" pitchFamily="34" charset="0"/>
                <a:buChar char="•"/>
              </a:pPr>
              <a:r>
                <a:rPr lang="zh-CN" altLang="en-US" dirty="0" smtClean="0">
                  <a:solidFill>
                    <a:prstClr val="black"/>
                  </a:solidFill>
                  <a:ea typeface="黑体" pitchFamily="49" charset="-122"/>
                </a:rPr>
                <a:t>商品邮费、价格严重不符</a:t>
              </a:r>
              <a:endParaRPr lang="zh-CN" altLang="en-US" dirty="0">
                <a:solidFill>
                  <a:prstClr val="black"/>
                </a:solidFill>
                <a:ea typeface="黑体" pitchFamily="49" charset="-122"/>
              </a:endParaRPr>
            </a:p>
            <a:p>
              <a:pPr marL="171450" lvl="1" indent="-171450">
                <a:lnSpc>
                  <a:spcPts val="3000"/>
                </a:lnSpc>
                <a:buFont typeface="Arial" pitchFamily="34" charset="0"/>
                <a:buChar char="•"/>
              </a:pPr>
              <a:r>
                <a:rPr lang="zh-CN" altLang="en-US" dirty="0" smtClean="0">
                  <a:solidFill>
                    <a:prstClr val="black"/>
                  </a:solidFill>
                  <a:ea typeface="黑体" pitchFamily="49" charset="-122"/>
                </a:rPr>
                <a:t>标题、图片、描述等不一致</a:t>
              </a:r>
              <a:endParaRPr lang="zh-CN" altLang="en-US" dirty="0">
                <a:solidFill>
                  <a:prstClr val="black"/>
                </a:solidFill>
                <a:ea typeface="黑体" pitchFamily="49" charset="-122"/>
              </a:endParaRPr>
            </a:p>
            <a:p>
              <a:pPr marL="171450" lvl="1" indent="-171450">
                <a:lnSpc>
                  <a:spcPts val="3000"/>
                </a:lnSpc>
                <a:buFont typeface="Arial" pitchFamily="34" charset="0"/>
                <a:buChar char="•"/>
              </a:pPr>
              <a:r>
                <a:rPr lang="zh-CN" altLang="en-US" dirty="0" smtClean="0">
                  <a:solidFill>
                    <a:prstClr val="black"/>
                  </a:solidFill>
                  <a:ea typeface="黑体" pitchFamily="49" charset="-122"/>
                </a:rPr>
                <a:t>换宝贝</a:t>
              </a:r>
              <a:endParaRPr lang="en-US" altLang="zh-CN" dirty="0" smtClean="0">
                <a:solidFill>
                  <a:prstClr val="black"/>
                </a:solidFill>
                <a:ea typeface="黑体" pitchFamily="49" charset="-122"/>
              </a:endParaRPr>
            </a:p>
            <a:p>
              <a:pPr marL="171450" lvl="1" indent="-171450">
                <a:lnSpc>
                  <a:spcPts val="3000"/>
                </a:lnSpc>
                <a:buFont typeface="Arial" pitchFamily="34" charset="0"/>
                <a:buChar char="•"/>
              </a:pPr>
              <a:r>
                <a:rPr lang="en-US" altLang="zh-CN" dirty="0" err="1" smtClean="0">
                  <a:solidFill>
                    <a:prstClr val="black"/>
                  </a:solidFill>
                  <a:ea typeface="黑体" pitchFamily="49" charset="-122"/>
                </a:rPr>
                <a:t>Sku</a:t>
              </a:r>
              <a:r>
                <a:rPr lang="zh-CN" altLang="en-US" dirty="0" smtClean="0">
                  <a:solidFill>
                    <a:prstClr val="black"/>
                  </a:solidFill>
                  <a:ea typeface="黑体" pitchFamily="49" charset="-122"/>
                </a:rPr>
                <a:t>作弊</a:t>
              </a:r>
              <a:endParaRPr lang="zh-CN" altLang="en-US" dirty="0">
                <a:solidFill>
                  <a:prstClr val="black"/>
                </a:solidFill>
                <a:ea typeface="黑体" pitchFamily="49" charset="-122"/>
              </a:endParaRPr>
            </a:p>
            <a:p>
              <a:pPr marL="171450" lvl="1" indent="-171450">
                <a:lnSpc>
                  <a:spcPts val="3000"/>
                </a:lnSpc>
                <a:buFont typeface="Arial" pitchFamily="34" charset="0"/>
                <a:buChar char="•"/>
              </a:pPr>
              <a:r>
                <a:rPr lang="en-US" altLang="zh-CN" dirty="0">
                  <a:solidFill>
                    <a:prstClr val="black"/>
                  </a:solidFill>
                  <a:ea typeface="黑体" pitchFamily="49" charset="-122"/>
                </a:rPr>
                <a:t>……</a:t>
              </a:r>
            </a:p>
          </p:txBody>
        </p:sp>
        <p:cxnSp>
          <p:nvCxnSpPr>
            <p:cNvPr id="6" name="直接连接符 5"/>
            <p:cNvCxnSpPr/>
            <p:nvPr/>
          </p:nvCxnSpPr>
          <p:spPr>
            <a:xfrm>
              <a:off x="3095836" y="1952836"/>
              <a:ext cx="10344" cy="35643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4774625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3"/>
          <p:cNvSpPr txBox="1">
            <a:spLocks/>
          </p:cNvSpPr>
          <p:nvPr/>
        </p:nvSpPr>
        <p:spPr>
          <a:xfrm>
            <a:off x="1043608" y="471852"/>
            <a:ext cx="8219256" cy="79690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800" b="1" dirty="0" smtClean="0">
                <a:latin typeface="微软雅黑" pitchFamily="34" charset="-122"/>
                <a:ea typeface="微软雅黑" pitchFamily="34" charset="-122"/>
              </a:rPr>
              <a:t>Rank</a:t>
            </a:r>
            <a:endParaRPr lang="zh-CN" altLang="en-US" sz="2800" b="1" dirty="0">
              <a:latin typeface="微软雅黑" pitchFamily="34" charset="-122"/>
              <a:ea typeface="微软雅黑" pitchFamily="34" charset="-122"/>
            </a:endParaRPr>
          </a:p>
        </p:txBody>
      </p:sp>
      <p:sp>
        <p:nvSpPr>
          <p:cNvPr id="4" name="内容占位符 2"/>
          <p:cNvSpPr txBox="1">
            <a:spLocks/>
          </p:cNvSpPr>
          <p:nvPr/>
        </p:nvSpPr>
        <p:spPr>
          <a:xfrm>
            <a:off x="1115616" y="1110400"/>
            <a:ext cx="8219256" cy="480287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accent3">
                  <a:lumMod val="75000"/>
                </a:schemeClr>
              </a:buClr>
              <a:buSzPct val="90000"/>
              <a:buFont typeface="Wingdings" pitchFamily="2" charset="2"/>
              <a:buChar char="n"/>
              <a:defRPr lang="zh-CN" altLang="en-US" sz="2800" kern="1200">
                <a:solidFill>
                  <a:schemeClr val="accent3">
                    <a:lumMod val="7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lang="zh-CN" altLang="en-US" sz="2400" kern="1200">
                <a:solidFill>
                  <a:schemeClr val="bg1">
                    <a:lumMod val="65000"/>
                    <a:lumOff val="3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bg1">
                    <a:lumMod val="50000"/>
                    <a:lumOff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bg1">
                    <a:lumMod val="50000"/>
                    <a:lumOff val="50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bg1">
                    <a:lumMod val="50000"/>
                    <a:lumOff val="5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50000"/>
              </a:lnSpc>
              <a:spcBef>
                <a:spcPts val="0"/>
              </a:spcBef>
              <a:spcAft>
                <a:spcPts val="0"/>
              </a:spcAft>
              <a:buClrTx/>
              <a:buSzPct val="90000"/>
              <a:buFont typeface="Wingdings" pitchFamily="2" charset="2"/>
              <a:buChar char="n"/>
              <a:tabLst/>
              <a:defRPr/>
            </a:pPr>
            <a:r>
              <a:rPr kumimoji="0" lang="zh-CN" altLang="en-US" sz="2000" b="0" i="0" u="none" strike="noStrike" kern="1200" cap="none" spc="0" normalizeH="0" baseline="0" noProof="0" dirty="0" smtClean="0">
                <a:ln>
                  <a:noFill/>
                </a:ln>
                <a:solidFill>
                  <a:srgbClr val="FF0000"/>
                </a:solidFill>
                <a:effectLst/>
                <a:uLnTx/>
                <a:uFillTx/>
                <a:ea typeface="黑体" pitchFamily="49" charset="-122"/>
              </a:rPr>
              <a:t>阿基米德排序 </a:t>
            </a:r>
            <a:endParaRPr kumimoji="0" lang="en-US" altLang="zh-CN" sz="2000" b="0" i="0" u="none" strike="noStrike" kern="1200" cap="none" spc="0" normalizeH="0" baseline="0" noProof="0" dirty="0" smtClean="0">
              <a:ln>
                <a:noFill/>
              </a:ln>
              <a:solidFill>
                <a:schemeClr val="tx1"/>
              </a:solidFill>
              <a:effectLst/>
              <a:uLnTx/>
              <a:uFillTx/>
              <a:ea typeface="黑体" pitchFamily="49" charset="-122"/>
            </a:endParaRPr>
          </a:p>
          <a:p>
            <a:pPr marL="342900" marR="0" lvl="0" indent="-342900" algn="l" defTabSz="914400" rtl="0" eaLnBrk="1" fontAlgn="auto" latinLnBrk="0" hangingPunct="1">
              <a:lnSpc>
                <a:spcPct val="150000"/>
              </a:lnSpc>
              <a:spcBef>
                <a:spcPts val="0"/>
              </a:spcBef>
              <a:spcAft>
                <a:spcPts val="0"/>
              </a:spcAft>
              <a:buClrTx/>
              <a:buSzPct val="90000"/>
              <a:buFont typeface="Wingdings" pitchFamily="2" charset="2"/>
              <a:buChar char="n"/>
              <a:tabLst/>
              <a:defRPr/>
            </a:pPr>
            <a:r>
              <a:rPr kumimoji="0" lang="zh-CN" altLang="en-US" sz="2000" b="0" i="0" u="none" strike="noStrike" kern="1200" cap="none" spc="0" normalizeH="0" baseline="0" noProof="0" dirty="0" smtClean="0">
                <a:ln>
                  <a:noFill/>
                </a:ln>
                <a:solidFill>
                  <a:srgbClr val="FF0000"/>
                </a:solidFill>
                <a:effectLst/>
                <a:uLnTx/>
                <a:uFillTx/>
                <a:ea typeface="黑体" pitchFamily="49" charset="-122"/>
              </a:rPr>
              <a:t>人气排序</a:t>
            </a:r>
          </a:p>
          <a:p>
            <a:pPr marL="342900" marR="0" lvl="0" indent="-342900" algn="l" defTabSz="914400" rtl="0" eaLnBrk="1" fontAlgn="auto" latinLnBrk="0" hangingPunct="1">
              <a:lnSpc>
                <a:spcPct val="150000"/>
              </a:lnSpc>
              <a:spcBef>
                <a:spcPts val="0"/>
              </a:spcBef>
              <a:spcAft>
                <a:spcPts val="0"/>
              </a:spcAft>
              <a:buClrTx/>
              <a:buSzPct val="90000"/>
              <a:buFont typeface="Wingdings" pitchFamily="2" charset="2"/>
              <a:buChar char="n"/>
              <a:tabLst/>
              <a:defRPr/>
            </a:pPr>
            <a:r>
              <a:rPr kumimoji="0" lang="zh-CN" altLang="en-US" sz="2000" b="0" i="0" u="none" strike="noStrike" kern="1200" cap="none" spc="0" normalizeH="0" baseline="0" noProof="0" dirty="0" smtClean="0">
                <a:ln>
                  <a:noFill/>
                </a:ln>
                <a:solidFill>
                  <a:srgbClr val="FF0000"/>
                </a:solidFill>
                <a:effectLst/>
                <a:uLnTx/>
                <a:uFillTx/>
                <a:ea typeface="黑体" pitchFamily="49" charset="-122"/>
              </a:rPr>
              <a:t>单维度排序</a:t>
            </a:r>
          </a:p>
          <a:p>
            <a:pPr marL="742950" marR="0" lvl="1" indent="-285750" algn="l" defTabSz="914400" rtl="0" eaLnBrk="1" fontAlgn="auto" latinLnBrk="0" hangingPunct="1">
              <a:lnSpc>
                <a:spcPct val="150000"/>
              </a:lnSpc>
              <a:spcBef>
                <a:spcPts val="0"/>
              </a:spcBef>
              <a:spcAft>
                <a:spcPts val="0"/>
              </a:spcAft>
              <a:buClrTx/>
              <a:buSzTx/>
              <a:buFont typeface="Arial" pitchFamily="34" charset="0"/>
              <a:buChar char="–"/>
              <a:tabLst/>
              <a:defRPr/>
            </a:pPr>
            <a:r>
              <a:rPr kumimoji="0" lang="zh-CN" altLang="en-US" sz="2000" b="0" i="0" u="none" strike="noStrike" kern="1200" cap="none" spc="0" normalizeH="0" baseline="0" noProof="0" dirty="0" smtClean="0">
                <a:ln>
                  <a:noFill/>
                </a:ln>
                <a:solidFill>
                  <a:schemeClr val="tx1"/>
                </a:solidFill>
                <a:effectLst/>
                <a:uLnTx/>
                <a:uFillTx/>
                <a:ea typeface="黑体" pitchFamily="49" charset="-122"/>
              </a:rPr>
              <a:t>销量，信用，</a:t>
            </a:r>
            <a:r>
              <a:rPr lang="zh-CN" altLang="en-US" sz="2000" dirty="0" smtClean="0">
                <a:solidFill>
                  <a:schemeClr val="tx1"/>
                </a:solidFill>
                <a:ea typeface="黑体" pitchFamily="49" charset="-122"/>
              </a:rPr>
              <a:t>价格，</a:t>
            </a:r>
            <a:r>
              <a:rPr kumimoji="0" lang="zh-CN" altLang="en-US" sz="2000" b="0" i="0" u="none" strike="noStrike" kern="1200" cap="none" spc="0" normalizeH="0" baseline="0" noProof="0" dirty="0" smtClean="0">
                <a:ln>
                  <a:noFill/>
                </a:ln>
                <a:solidFill>
                  <a:schemeClr val="tx1"/>
                </a:solidFill>
                <a:effectLst/>
                <a:uLnTx/>
                <a:uFillTx/>
                <a:ea typeface="黑体" pitchFamily="49" charset="-122"/>
              </a:rPr>
              <a:t>总价，单价</a:t>
            </a:r>
            <a:endParaRPr kumimoji="0" lang="zh-CN" altLang="en-US" sz="2000" b="0" i="0" u="none" strike="noStrike" kern="1200" cap="none" spc="0" normalizeH="0" baseline="0" noProof="0" dirty="0" smtClean="0">
              <a:ln>
                <a:noFill/>
              </a:ln>
              <a:solidFill>
                <a:srgbClr val="FF0000"/>
              </a:solidFill>
              <a:effectLst/>
              <a:uLnTx/>
              <a:uFillTx/>
              <a:ea typeface="黑体" pitchFamily="49" charset="-122"/>
            </a:endParaRPr>
          </a:p>
          <a:p>
            <a:pPr marL="342900" marR="0" lvl="0" indent="-342900" algn="l" defTabSz="914400" rtl="0" eaLnBrk="1" fontAlgn="auto" latinLnBrk="0" hangingPunct="1">
              <a:lnSpc>
                <a:spcPct val="150000"/>
              </a:lnSpc>
              <a:spcBef>
                <a:spcPts val="0"/>
              </a:spcBef>
              <a:spcAft>
                <a:spcPts val="0"/>
              </a:spcAft>
              <a:buClrTx/>
              <a:buSzPct val="90000"/>
              <a:buFont typeface="Wingdings" pitchFamily="2" charset="2"/>
              <a:buChar char="n"/>
              <a:tabLst/>
              <a:defRPr/>
            </a:pPr>
            <a:r>
              <a:rPr kumimoji="0" lang="zh-CN" altLang="en-US" sz="2000" b="0" i="0" u="none" strike="noStrike" kern="1200" cap="none" spc="0" normalizeH="0" baseline="0" noProof="0" dirty="0" smtClean="0">
                <a:ln>
                  <a:noFill/>
                </a:ln>
                <a:solidFill>
                  <a:srgbClr val="FF0000"/>
                </a:solidFill>
                <a:effectLst/>
                <a:uLnTx/>
                <a:uFillTx/>
                <a:ea typeface="黑体" pitchFamily="49" charset="-122"/>
              </a:rPr>
              <a:t>类目混排</a:t>
            </a:r>
          </a:p>
          <a:p>
            <a:pPr marL="342900" marR="0" lvl="0" indent="-342900" algn="l" defTabSz="914400" rtl="0" eaLnBrk="1" fontAlgn="auto" latinLnBrk="0" hangingPunct="1">
              <a:lnSpc>
                <a:spcPct val="150000"/>
              </a:lnSpc>
              <a:spcBef>
                <a:spcPts val="0"/>
              </a:spcBef>
              <a:spcAft>
                <a:spcPts val="0"/>
              </a:spcAft>
              <a:buClrTx/>
              <a:buSzPct val="90000"/>
              <a:buFont typeface="Wingdings" pitchFamily="2" charset="2"/>
              <a:buChar char="n"/>
              <a:tabLst/>
              <a:defRPr/>
            </a:pPr>
            <a:r>
              <a:rPr kumimoji="0" lang="zh-CN" altLang="en-US" sz="2000" b="0" i="0" u="none" strike="noStrike" kern="1200" cap="none" spc="0" normalizeH="0" baseline="0" noProof="0" dirty="0" smtClean="0">
                <a:ln>
                  <a:noFill/>
                </a:ln>
                <a:solidFill>
                  <a:srgbClr val="FF0000"/>
                </a:solidFill>
                <a:effectLst/>
                <a:uLnTx/>
                <a:uFillTx/>
                <a:ea typeface="黑体" pitchFamily="49" charset="-122"/>
              </a:rPr>
              <a:t>打散</a:t>
            </a:r>
          </a:p>
          <a:p>
            <a:pPr marL="742950" marR="0" lvl="1" indent="-285750" algn="l" defTabSz="914400" rtl="0" eaLnBrk="1" fontAlgn="auto" latinLnBrk="0" hangingPunct="1">
              <a:lnSpc>
                <a:spcPct val="150000"/>
              </a:lnSpc>
              <a:spcBef>
                <a:spcPts val="0"/>
              </a:spcBef>
              <a:spcAft>
                <a:spcPts val="0"/>
              </a:spcAft>
              <a:buClrTx/>
              <a:buSzTx/>
              <a:buFont typeface="Arial" pitchFamily="34" charset="0"/>
              <a:buChar char="–"/>
              <a:tabLst/>
              <a:defRPr/>
            </a:pPr>
            <a:r>
              <a:rPr kumimoji="0" lang="zh-CN" altLang="en-US" sz="2000" b="0" i="0" u="none" strike="noStrike" kern="1200" cap="none" spc="0" normalizeH="0" baseline="0" noProof="0" dirty="0" smtClean="0">
                <a:ln>
                  <a:noFill/>
                </a:ln>
                <a:solidFill>
                  <a:schemeClr val="tx1"/>
                </a:solidFill>
                <a:effectLst/>
                <a:uLnTx/>
                <a:uFillTx/>
                <a:ea typeface="黑体" pitchFamily="49" charset="-122"/>
              </a:rPr>
              <a:t>卖家打散，款式打散</a:t>
            </a:r>
          </a:p>
          <a:p>
            <a:pPr marL="342900" marR="0" lvl="0" indent="-342900" algn="l" defTabSz="914400" rtl="0" eaLnBrk="1" fontAlgn="auto" latinLnBrk="0" hangingPunct="1">
              <a:lnSpc>
                <a:spcPct val="150000"/>
              </a:lnSpc>
              <a:spcBef>
                <a:spcPts val="0"/>
              </a:spcBef>
              <a:spcAft>
                <a:spcPts val="0"/>
              </a:spcAft>
              <a:buClr>
                <a:srgbClr val="9BBB59">
                  <a:lumMod val="75000"/>
                </a:srgbClr>
              </a:buClr>
              <a:buSzPct val="90000"/>
              <a:buFont typeface="Wingdings" pitchFamily="2" charset="2"/>
              <a:buChar char="n"/>
              <a:tabLst/>
              <a:defRPr/>
            </a:pPr>
            <a:endParaRPr kumimoji="0" lang="zh-CN" altLang="en-US" sz="2000" b="0" i="0" u="none" strike="noStrike" kern="1200" cap="none" spc="0" normalizeH="0" baseline="0" noProof="0" dirty="0">
              <a:ln>
                <a:noFill/>
              </a:ln>
              <a:solidFill>
                <a:srgbClr val="9BBB59">
                  <a:lumMod val="75000"/>
                </a:srgbClr>
              </a:solidFill>
              <a:effectLst/>
              <a:uLnTx/>
              <a:uFillTx/>
              <a:ea typeface="黑体" pitchFamily="49" charset="-122"/>
            </a:endParaRPr>
          </a:p>
        </p:txBody>
      </p:sp>
    </p:spTree>
    <p:extLst>
      <p:ext uri="{BB962C8B-B14F-4D97-AF65-F5344CB8AC3E}">
        <p14:creationId xmlns:p14="http://schemas.microsoft.com/office/powerpoint/2010/main" val="88109358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a:xfrm>
            <a:off x="1439652" y="1628800"/>
            <a:ext cx="5184576" cy="136207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b="1" dirty="0" smtClean="0">
                <a:latin typeface="Century Gothic" pitchFamily="34" charset="0"/>
              </a:rPr>
              <a:t>Q&amp;A</a:t>
            </a:r>
            <a:endParaRPr lang="zh-CN" altLang="en-US" b="1" dirty="0">
              <a:latin typeface="Century Gothic" pitchFamily="34" charset="0"/>
            </a:endParaRPr>
          </a:p>
        </p:txBody>
      </p:sp>
      <p:pic>
        <p:nvPicPr>
          <p:cNvPr id="8" name="Picture 2" descr="C:\Users\Wang.Lei\Desktop\新图片.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670" b="100000" l="0" r="100000">
                        <a14:foregroundMark x1="58554" y1="97077" x2="58554" y2="97077"/>
                        <a14:foregroundMark x1="15160" y1="89979" x2="15160" y2="89979"/>
                        <a14:foregroundMark x1="9597" y1="84969" x2="9597" y2="84969"/>
                        <a14:foregroundMark x1="3338" y1="76200" x2="3338" y2="76200"/>
                      </a14:backgroundRemoval>
                    </a14:imgEffect>
                  </a14:imgLayer>
                </a14:imgProps>
              </a:ext>
              <a:ext uri="{28A0092B-C50C-407E-A947-70E740481C1C}">
                <a14:useLocalDpi xmlns:a14="http://schemas.microsoft.com/office/drawing/2010/main"/>
              </a:ext>
            </a:extLst>
          </a:blip>
          <a:srcRect/>
          <a:stretch/>
        </p:blipFill>
        <p:spPr bwMode="auto">
          <a:xfrm>
            <a:off x="5055406" y="4114240"/>
            <a:ext cx="4121964" cy="274375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9" name="Picture 2" descr="thank-you"/>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4706" b="100000" l="15044" r="96814"/>
                    </a14:imgEffect>
                  </a14:imgLayer>
                </a14:imgProps>
              </a:ext>
              <a:ext uri="{28A0092B-C50C-407E-A947-70E740481C1C}">
                <a14:useLocalDpi xmlns:a14="http://schemas.microsoft.com/office/drawing/2010/main"/>
              </a:ext>
            </a:extLst>
          </a:blip>
          <a:srcRect/>
          <a:stretch>
            <a:fillRect/>
          </a:stretch>
        </p:blipFill>
        <p:spPr bwMode="auto">
          <a:xfrm>
            <a:off x="6226224" y="1859884"/>
            <a:ext cx="2400506" cy="333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870476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圆角矩形 273"/>
          <p:cNvSpPr/>
          <p:nvPr/>
        </p:nvSpPr>
        <p:spPr>
          <a:xfrm>
            <a:off x="7143768" y="4214818"/>
            <a:ext cx="285752" cy="2857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标题 1"/>
          <p:cNvSpPr>
            <a:spLocks noGrp="1"/>
          </p:cNvSpPr>
          <p:nvPr>
            <p:ph type="title"/>
          </p:nvPr>
        </p:nvSpPr>
        <p:spPr>
          <a:xfrm>
            <a:off x="986916" y="188640"/>
            <a:ext cx="8229600" cy="1143000"/>
          </a:xfrm>
        </p:spPr>
        <p:txBody>
          <a:bodyPr>
            <a:normAutofit/>
          </a:bodyPr>
          <a:lstStyle/>
          <a:p>
            <a:pPr algn="l"/>
            <a:r>
              <a:rPr lang="zh-CN" altLang="en-US" sz="2800" b="1" dirty="0" smtClean="0">
                <a:latin typeface="微软雅黑" pitchFamily="34" charset="-122"/>
                <a:ea typeface="微软雅黑" pitchFamily="34" charset="-122"/>
              </a:rPr>
              <a:t>行列架构</a:t>
            </a:r>
            <a:endParaRPr lang="zh-CN" altLang="en-US" sz="2800" b="1" dirty="0">
              <a:latin typeface="微软雅黑" pitchFamily="34" charset="-122"/>
              <a:ea typeface="微软雅黑" pitchFamily="34" charset="-122"/>
            </a:endParaRPr>
          </a:p>
        </p:txBody>
      </p:sp>
      <p:grpSp>
        <p:nvGrpSpPr>
          <p:cNvPr id="4" name="组合 20"/>
          <p:cNvGrpSpPr/>
          <p:nvPr/>
        </p:nvGrpSpPr>
        <p:grpSpPr>
          <a:xfrm>
            <a:off x="3225817" y="1916660"/>
            <a:ext cx="3417885" cy="203175"/>
            <a:chOff x="3000364" y="1643050"/>
            <a:chExt cx="3417885" cy="203175"/>
          </a:xfrm>
        </p:grpSpPr>
        <p:pic>
          <p:nvPicPr>
            <p:cNvPr id="1026" name="Picture 2" descr="C:\Documents and Settings\xiaomin\桌面\server.png"/>
            <p:cNvPicPr>
              <a:picLocks noChangeAspect="1" noChangeArrowheads="1"/>
            </p:cNvPicPr>
            <p:nvPr/>
          </p:nvPicPr>
          <p:blipFill>
            <a:blip r:embed="rId2" cstate="print"/>
            <a:srcRect/>
            <a:stretch>
              <a:fillRect/>
            </a:stretch>
          </p:blipFill>
          <p:spPr bwMode="auto">
            <a:xfrm>
              <a:off x="3000364" y="1643050"/>
              <a:ext cx="203175" cy="203175"/>
            </a:xfrm>
            <a:prstGeom prst="rect">
              <a:avLst/>
            </a:prstGeom>
            <a:noFill/>
          </p:spPr>
        </p:pic>
        <p:pic>
          <p:nvPicPr>
            <p:cNvPr id="6" name="Picture 2" descr="C:\Documents and Settings\xiaomin\桌面\server.png"/>
            <p:cNvPicPr>
              <a:picLocks noChangeAspect="1" noChangeArrowheads="1"/>
            </p:cNvPicPr>
            <p:nvPr/>
          </p:nvPicPr>
          <p:blipFill>
            <a:blip r:embed="rId2" cstate="print"/>
            <a:srcRect/>
            <a:stretch>
              <a:fillRect/>
            </a:stretch>
          </p:blipFill>
          <p:spPr bwMode="auto">
            <a:xfrm>
              <a:off x="3214678" y="1643050"/>
              <a:ext cx="203175" cy="203175"/>
            </a:xfrm>
            <a:prstGeom prst="rect">
              <a:avLst/>
            </a:prstGeom>
            <a:noFill/>
          </p:spPr>
        </p:pic>
        <p:pic>
          <p:nvPicPr>
            <p:cNvPr id="7" name="Picture 2" descr="C:\Documents and Settings\xiaomin\桌面\server.png"/>
            <p:cNvPicPr>
              <a:picLocks noChangeAspect="1" noChangeArrowheads="1"/>
            </p:cNvPicPr>
            <p:nvPr/>
          </p:nvPicPr>
          <p:blipFill>
            <a:blip r:embed="rId2" cstate="print"/>
            <a:srcRect/>
            <a:stretch>
              <a:fillRect/>
            </a:stretch>
          </p:blipFill>
          <p:spPr bwMode="auto">
            <a:xfrm>
              <a:off x="3428992" y="1643050"/>
              <a:ext cx="203175" cy="203175"/>
            </a:xfrm>
            <a:prstGeom prst="rect">
              <a:avLst/>
            </a:prstGeom>
            <a:noFill/>
          </p:spPr>
        </p:pic>
        <p:pic>
          <p:nvPicPr>
            <p:cNvPr id="8" name="Picture 2" descr="C:\Documents and Settings\xiaomin\桌面\server.png"/>
            <p:cNvPicPr>
              <a:picLocks noChangeAspect="1" noChangeArrowheads="1"/>
            </p:cNvPicPr>
            <p:nvPr/>
          </p:nvPicPr>
          <p:blipFill>
            <a:blip r:embed="rId2" cstate="print"/>
            <a:srcRect/>
            <a:stretch>
              <a:fillRect/>
            </a:stretch>
          </p:blipFill>
          <p:spPr bwMode="auto">
            <a:xfrm>
              <a:off x="3643306" y="1643050"/>
              <a:ext cx="203175" cy="203175"/>
            </a:xfrm>
            <a:prstGeom prst="rect">
              <a:avLst/>
            </a:prstGeom>
            <a:noFill/>
          </p:spPr>
        </p:pic>
        <p:pic>
          <p:nvPicPr>
            <p:cNvPr id="9" name="Picture 2" descr="C:\Documents and Settings\xiaomin\桌面\server.png"/>
            <p:cNvPicPr>
              <a:picLocks noChangeAspect="1" noChangeArrowheads="1"/>
            </p:cNvPicPr>
            <p:nvPr/>
          </p:nvPicPr>
          <p:blipFill>
            <a:blip r:embed="rId2" cstate="print"/>
            <a:srcRect/>
            <a:stretch>
              <a:fillRect/>
            </a:stretch>
          </p:blipFill>
          <p:spPr bwMode="auto">
            <a:xfrm>
              <a:off x="3857620" y="1643050"/>
              <a:ext cx="203175" cy="203175"/>
            </a:xfrm>
            <a:prstGeom prst="rect">
              <a:avLst/>
            </a:prstGeom>
            <a:noFill/>
          </p:spPr>
        </p:pic>
        <p:pic>
          <p:nvPicPr>
            <p:cNvPr id="10" name="Picture 2" descr="C:\Documents and Settings\xiaomin\桌面\server.png"/>
            <p:cNvPicPr>
              <a:picLocks noChangeAspect="1" noChangeArrowheads="1"/>
            </p:cNvPicPr>
            <p:nvPr/>
          </p:nvPicPr>
          <p:blipFill>
            <a:blip r:embed="rId2" cstate="print"/>
            <a:srcRect/>
            <a:stretch>
              <a:fillRect/>
            </a:stretch>
          </p:blipFill>
          <p:spPr bwMode="auto">
            <a:xfrm>
              <a:off x="4071934" y="1643050"/>
              <a:ext cx="203175" cy="203175"/>
            </a:xfrm>
            <a:prstGeom prst="rect">
              <a:avLst/>
            </a:prstGeom>
            <a:noFill/>
          </p:spPr>
        </p:pic>
        <p:pic>
          <p:nvPicPr>
            <p:cNvPr id="11" name="Picture 2" descr="C:\Documents and Settings\xiaomin\桌面\server.png"/>
            <p:cNvPicPr>
              <a:picLocks noChangeAspect="1" noChangeArrowheads="1"/>
            </p:cNvPicPr>
            <p:nvPr/>
          </p:nvPicPr>
          <p:blipFill>
            <a:blip r:embed="rId2" cstate="print"/>
            <a:srcRect/>
            <a:stretch>
              <a:fillRect/>
            </a:stretch>
          </p:blipFill>
          <p:spPr bwMode="auto">
            <a:xfrm>
              <a:off x="4286248" y="1643050"/>
              <a:ext cx="203175" cy="203175"/>
            </a:xfrm>
            <a:prstGeom prst="rect">
              <a:avLst/>
            </a:prstGeom>
            <a:noFill/>
          </p:spPr>
        </p:pic>
        <p:pic>
          <p:nvPicPr>
            <p:cNvPr id="12" name="Picture 2" descr="C:\Documents and Settings\xiaomin\桌面\server.png"/>
            <p:cNvPicPr>
              <a:picLocks noChangeAspect="1" noChangeArrowheads="1"/>
            </p:cNvPicPr>
            <p:nvPr/>
          </p:nvPicPr>
          <p:blipFill>
            <a:blip r:embed="rId2" cstate="print"/>
            <a:srcRect/>
            <a:stretch>
              <a:fillRect/>
            </a:stretch>
          </p:blipFill>
          <p:spPr bwMode="auto">
            <a:xfrm>
              <a:off x="4500562" y="1643050"/>
              <a:ext cx="203175" cy="203175"/>
            </a:xfrm>
            <a:prstGeom prst="rect">
              <a:avLst/>
            </a:prstGeom>
            <a:noFill/>
          </p:spPr>
        </p:pic>
        <p:pic>
          <p:nvPicPr>
            <p:cNvPr id="13" name="Picture 2" descr="C:\Documents and Settings\xiaomin\桌面\server.png"/>
            <p:cNvPicPr>
              <a:picLocks noChangeAspect="1" noChangeArrowheads="1"/>
            </p:cNvPicPr>
            <p:nvPr/>
          </p:nvPicPr>
          <p:blipFill>
            <a:blip r:embed="rId2" cstate="print"/>
            <a:srcRect/>
            <a:stretch>
              <a:fillRect/>
            </a:stretch>
          </p:blipFill>
          <p:spPr bwMode="auto">
            <a:xfrm>
              <a:off x="4714876" y="1643050"/>
              <a:ext cx="203175" cy="203175"/>
            </a:xfrm>
            <a:prstGeom prst="rect">
              <a:avLst/>
            </a:prstGeom>
            <a:noFill/>
          </p:spPr>
        </p:pic>
        <p:pic>
          <p:nvPicPr>
            <p:cNvPr id="14" name="Picture 2" descr="C:\Documents and Settings\xiaomin\桌面\server.png"/>
            <p:cNvPicPr>
              <a:picLocks noChangeAspect="1" noChangeArrowheads="1"/>
            </p:cNvPicPr>
            <p:nvPr/>
          </p:nvPicPr>
          <p:blipFill>
            <a:blip r:embed="rId2" cstate="print"/>
            <a:srcRect/>
            <a:stretch>
              <a:fillRect/>
            </a:stretch>
          </p:blipFill>
          <p:spPr bwMode="auto">
            <a:xfrm>
              <a:off x="4929190" y="1643050"/>
              <a:ext cx="203175" cy="203175"/>
            </a:xfrm>
            <a:prstGeom prst="rect">
              <a:avLst/>
            </a:prstGeom>
            <a:noFill/>
          </p:spPr>
        </p:pic>
        <p:pic>
          <p:nvPicPr>
            <p:cNvPr id="15" name="Picture 2" descr="C:\Documents and Settings\xiaomin\桌面\server.png"/>
            <p:cNvPicPr>
              <a:picLocks noChangeAspect="1" noChangeArrowheads="1"/>
            </p:cNvPicPr>
            <p:nvPr/>
          </p:nvPicPr>
          <p:blipFill>
            <a:blip r:embed="rId2" cstate="print"/>
            <a:srcRect/>
            <a:stretch>
              <a:fillRect/>
            </a:stretch>
          </p:blipFill>
          <p:spPr bwMode="auto">
            <a:xfrm>
              <a:off x="5143504" y="1643050"/>
              <a:ext cx="203175" cy="203175"/>
            </a:xfrm>
            <a:prstGeom prst="rect">
              <a:avLst/>
            </a:prstGeom>
            <a:noFill/>
          </p:spPr>
        </p:pic>
        <p:pic>
          <p:nvPicPr>
            <p:cNvPr id="16" name="Picture 2" descr="C:\Documents and Settings\xiaomin\桌面\server.png"/>
            <p:cNvPicPr>
              <a:picLocks noChangeAspect="1" noChangeArrowheads="1"/>
            </p:cNvPicPr>
            <p:nvPr/>
          </p:nvPicPr>
          <p:blipFill>
            <a:blip r:embed="rId2" cstate="print"/>
            <a:srcRect/>
            <a:stretch>
              <a:fillRect/>
            </a:stretch>
          </p:blipFill>
          <p:spPr bwMode="auto">
            <a:xfrm>
              <a:off x="5357818" y="1643050"/>
              <a:ext cx="203175" cy="203175"/>
            </a:xfrm>
            <a:prstGeom prst="rect">
              <a:avLst/>
            </a:prstGeom>
            <a:noFill/>
          </p:spPr>
        </p:pic>
        <p:pic>
          <p:nvPicPr>
            <p:cNvPr id="17" name="Picture 2" descr="C:\Documents and Settings\xiaomin\桌面\server.png"/>
            <p:cNvPicPr>
              <a:picLocks noChangeAspect="1" noChangeArrowheads="1"/>
            </p:cNvPicPr>
            <p:nvPr/>
          </p:nvPicPr>
          <p:blipFill>
            <a:blip r:embed="rId2" cstate="print"/>
            <a:srcRect/>
            <a:stretch>
              <a:fillRect/>
            </a:stretch>
          </p:blipFill>
          <p:spPr bwMode="auto">
            <a:xfrm>
              <a:off x="5572132" y="1643050"/>
              <a:ext cx="203175" cy="203175"/>
            </a:xfrm>
            <a:prstGeom prst="rect">
              <a:avLst/>
            </a:prstGeom>
            <a:noFill/>
          </p:spPr>
        </p:pic>
        <p:pic>
          <p:nvPicPr>
            <p:cNvPr id="18" name="Picture 2" descr="C:\Documents and Settings\xiaomin\桌面\server.png"/>
            <p:cNvPicPr>
              <a:picLocks noChangeAspect="1" noChangeArrowheads="1"/>
            </p:cNvPicPr>
            <p:nvPr/>
          </p:nvPicPr>
          <p:blipFill>
            <a:blip r:embed="rId2" cstate="print"/>
            <a:srcRect/>
            <a:stretch>
              <a:fillRect/>
            </a:stretch>
          </p:blipFill>
          <p:spPr bwMode="auto">
            <a:xfrm>
              <a:off x="5786446" y="1643050"/>
              <a:ext cx="203175" cy="203175"/>
            </a:xfrm>
            <a:prstGeom prst="rect">
              <a:avLst/>
            </a:prstGeom>
            <a:noFill/>
          </p:spPr>
        </p:pic>
        <p:pic>
          <p:nvPicPr>
            <p:cNvPr id="19" name="Picture 2" descr="C:\Documents and Settings\xiaomin\桌面\server.png"/>
            <p:cNvPicPr>
              <a:picLocks noChangeAspect="1" noChangeArrowheads="1"/>
            </p:cNvPicPr>
            <p:nvPr/>
          </p:nvPicPr>
          <p:blipFill>
            <a:blip r:embed="rId2" cstate="print"/>
            <a:srcRect/>
            <a:stretch>
              <a:fillRect/>
            </a:stretch>
          </p:blipFill>
          <p:spPr bwMode="auto">
            <a:xfrm>
              <a:off x="6000760" y="1643050"/>
              <a:ext cx="203175" cy="203175"/>
            </a:xfrm>
            <a:prstGeom prst="rect">
              <a:avLst/>
            </a:prstGeom>
            <a:noFill/>
          </p:spPr>
        </p:pic>
        <p:pic>
          <p:nvPicPr>
            <p:cNvPr id="20" name="Picture 2" descr="C:\Documents and Settings\xiaomin\桌面\server.png"/>
            <p:cNvPicPr>
              <a:picLocks noChangeAspect="1" noChangeArrowheads="1"/>
            </p:cNvPicPr>
            <p:nvPr/>
          </p:nvPicPr>
          <p:blipFill>
            <a:blip r:embed="rId2" cstate="print"/>
            <a:srcRect/>
            <a:stretch>
              <a:fillRect/>
            </a:stretch>
          </p:blipFill>
          <p:spPr bwMode="auto">
            <a:xfrm>
              <a:off x="6215074" y="1643050"/>
              <a:ext cx="203175" cy="203175"/>
            </a:xfrm>
            <a:prstGeom prst="rect">
              <a:avLst/>
            </a:prstGeom>
            <a:noFill/>
          </p:spPr>
        </p:pic>
      </p:grpSp>
      <p:sp>
        <p:nvSpPr>
          <p:cNvPr id="22" name="TextBox 21"/>
          <p:cNvSpPr txBox="1"/>
          <p:nvPr/>
        </p:nvSpPr>
        <p:spPr>
          <a:xfrm>
            <a:off x="2379700" y="1833080"/>
            <a:ext cx="876907" cy="369332"/>
          </a:xfrm>
          <a:prstGeom prst="rect">
            <a:avLst/>
          </a:prstGeom>
          <a:noFill/>
        </p:spPr>
        <p:txBody>
          <a:bodyPr wrap="none" rtlCol="0">
            <a:spAutoFit/>
          </a:bodyPr>
          <a:lstStyle/>
          <a:p>
            <a:r>
              <a:rPr lang="en-US" altLang="zh-CN" dirty="0" smtClean="0">
                <a:solidFill>
                  <a:schemeClr val="bg1"/>
                </a:solidFill>
              </a:rPr>
              <a:t>Merger</a:t>
            </a:r>
            <a:endParaRPr lang="zh-CN" altLang="en-US" dirty="0">
              <a:solidFill>
                <a:schemeClr val="bg1"/>
              </a:solidFill>
            </a:endParaRPr>
          </a:p>
        </p:txBody>
      </p:sp>
      <p:grpSp>
        <p:nvGrpSpPr>
          <p:cNvPr id="5" name="组合 50"/>
          <p:cNvGrpSpPr/>
          <p:nvPr/>
        </p:nvGrpSpPr>
        <p:grpSpPr>
          <a:xfrm>
            <a:off x="1214414" y="2773916"/>
            <a:ext cx="203175" cy="2560629"/>
            <a:chOff x="642910" y="2857496"/>
            <a:chExt cx="203175" cy="2560629"/>
          </a:xfrm>
        </p:grpSpPr>
        <p:pic>
          <p:nvPicPr>
            <p:cNvPr id="24" name="Picture 2" descr="C:\Documents and Settings\xiaomin\桌面\server.png"/>
            <p:cNvPicPr>
              <a:picLocks noChangeAspect="1" noChangeArrowheads="1"/>
            </p:cNvPicPr>
            <p:nvPr/>
          </p:nvPicPr>
          <p:blipFill>
            <a:blip r:embed="rId2" cstate="print"/>
            <a:srcRect/>
            <a:stretch>
              <a:fillRect/>
            </a:stretch>
          </p:blipFill>
          <p:spPr bwMode="auto">
            <a:xfrm>
              <a:off x="642910" y="2857496"/>
              <a:ext cx="203175" cy="203175"/>
            </a:xfrm>
            <a:prstGeom prst="rect">
              <a:avLst/>
            </a:prstGeom>
            <a:noFill/>
          </p:spPr>
        </p:pic>
        <p:pic>
          <p:nvPicPr>
            <p:cNvPr id="40" name="Picture 2" descr="C:\Documents and Settings\xiaomin\桌面\server.png"/>
            <p:cNvPicPr>
              <a:picLocks noChangeAspect="1" noChangeArrowheads="1"/>
            </p:cNvPicPr>
            <p:nvPr/>
          </p:nvPicPr>
          <p:blipFill>
            <a:blip r:embed="rId2" cstate="print"/>
            <a:srcRect/>
            <a:stretch>
              <a:fillRect/>
            </a:stretch>
          </p:blipFill>
          <p:spPr bwMode="auto">
            <a:xfrm>
              <a:off x="642910" y="3071810"/>
              <a:ext cx="203175" cy="203175"/>
            </a:xfrm>
            <a:prstGeom prst="rect">
              <a:avLst/>
            </a:prstGeom>
            <a:noFill/>
          </p:spPr>
        </p:pic>
        <p:pic>
          <p:nvPicPr>
            <p:cNvPr id="41" name="Picture 2" descr="C:\Documents and Settings\xiaomin\桌面\server.png"/>
            <p:cNvPicPr>
              <a:picLocks noChangeAspect="1" noChangeArrowheads="1"/>
            </p:cNvPicPr>
            <p:nvPr/>
          </p:nvPicPr>
          <p:blipFill>
            <a:blip r:embed="rId2" cstate="print"/>
            <a:srcRect/>
            <a:stretch>
              <a:fillRect/>
            </a:stretch>
          </p:blipFill>
          <p:spPr bwMode="auto">
            <a:xfrm>
              <a:off x="642910" y="3286124"/>
              <a:ext cx="203175" cy="203175"/>
            </a:xfrm>
            <a:prstGeom prst="rect">
              <a:avLst/>
            </a:prstGeom>
            <a:noFill/>
          </p:spPr>
        </p:pic>
        <p:pic>
          <p:nvPicPr>
            <p:cNvPr id="42" name="Picture 2" descr="C:\Documents and Settings\xiaomin\桌面\server.png"/>
            <p:cNvPicPr>
              <a:picLocks noChangeAspect="1" noChangeArrowheads="1"/>
            </p:cNvPicPr>
            <p:nvPr/>
          </p:nvPicPr>
          <p:blipFill>
            <a:blip r:embed="rId2" cstate="print"/>
            <a:srcRect/>
            <a:stretch>
              <a:fillRect/>
            </a:stretch>
          </p:blipFill>
          <p:spPr bwMode="auto">
            <a:xfrm>
              <a:off x="642910" y="3500438"/>
              <a:ext cx="203175" cy="203175"/>
            </a:xfrm>
            <a:prstGeom prst="rect">
              <a:avLst/>
            </a:prstGeom>
            <a:noFill/>
          </p:spPr>
        </p:pic>
        <p:pic>
          <p:nvPicPr>
            <p:cNvPr id="43" name="Picture 2" descr="C:\Documents and Settings\xiaomin\桌面\server.png"/>
            <p:cNvPicPr>
              <a:picLocks noChangeAspect="1" noChangeArrowheads="1"/>
            </p:cNvPicPr>
            <p:nvPr/>
          </p:nvPicPr>
          <p:blipFill>
            <a:blip r:embed="rId2" cstate="print"/>
            <a:srcRect/>
            <a:stretch>
              <a:fillRect/>
            </a:stretch>
          </p:blipFill>
          <p:spPr bwMode="auto">
            <a:xfrm>
              <a:off x="642910" y="3714752"/>
              <a:ext cx="203175" cy="203175"/>
            </a:xfrm>
            <a:prstGeom prst="rect">
              <a:avLst/>
            </a:prstGeom>
            <a:noFill/>
          </p:spPr>
        </p:pic>
        <p:pic>
          <p:nvPicPr>
            <p:cNvPr id="44" name="Picture 2" descr="C:\Documents and Settings\xiaomin\桌面\server.png"/>
            <p:cNvPicPr>
              <a:picLocks noChangeAspect="1" noChangeArrowheads="1"/>
            </p:cNvPicPr>
            <p:nvPr/>
          </p:nvPicPr>
          <p:blipFill>
            <a:blip r:embed="rId2" cstate="print"/>
            <a:srcRect/>
            <a:stretch>
              <a:fillRect/>
            </a:stretch>
          </p:blipFill>
          <p:spPr bwMode="auto">
            <a:xfrm>
              <a:off x="642910" y="3929066"/>
              <a:ext cx="203175" cy="203175"/>
            </a:xfrm>
            <a:prstGeom prst="rect">
              <a:avLst/>
            </a:prstGeom>
            <a:noFill/>
          </p:spPr>
        </p:pic>
        <p:pic>
          <p:nvPicPr>
            <p:cNvPr id="45" name="Picture 2" descr="C:\Documents and Settings\xiaomin\桌面\server.png"/>
            <p:cNvPicPr>
              <a:picLocks noChangeAspect="1" noChangeArrowheads="1"/>
            </p:cNvPicPr>
            <p:nvPr/>
          </p:nvPicPr>
          <p:blipFill>
            <a:blip r:embed="rId2" cstate="print"/>
            <a:srcRect/>
            <a:stretch>
              <a:fillRect/>
            </a:stretch>
          </p:blipFill>
          <p:spPr bwMode="auto">
            <a:xfrm>
              <a:off x="642910" y="4143380"/>
              <a:ext cx="203175" cy="203175"/>
            </a:xfrm>
            <a:prstGeom prst="rect">
              <a:avLst/>
            </a:prstGeom>
            <a:noFill/>
          </p:spPr>
        </p:pic>
        <p:pic>
          <p:nvPicPr>
            <p:cNvPr id="46" name="Picture 2" descr="C:\Documents and Settings\xiaomin\桌面\server.png"/>
            <p:cNvPicPr>
              <a:picLocks noChangeAspect="1" noChangeArrowheads="1"/>
            </p:cNvPicPr>
            <p:nvPr/>
          </p:nvPicPr>
          <p:blipFill>
            <a:blip r:embed="rId2" cstate="print"/>
            <a:srcRect/>
            <a:stretch>
              <a:fillRect/>
            </a:stretch>
          </p:blipFill>
          <p:spPr bwMode="auto">
            <a:xfrm>
              <a:off x="642910" y="4357694"/>
              <a:ext cx="203175" cy="203175"/>
            </a:xfrm>
            <a:prstGeom prst="rect">
              <a:avLst/>
            </a:prstGeom>
            <a:noFill/>
          </p:spPr>
        </p:pic>
        <p:pic>
          <p:nvPicPr>
            <p:cNvPr id="47" name="Picture 2" descr="C:\Documents and Settings\xiaomin\桌面\server.png"/>
            <p:cNvPicPr>
              <a:picLocks noChangeAspect="1" noChangeArrowheads="1"/>
            </p:cNvPicPr>
            <p:nvPr/>
          </p:nvPicPr>
          <p:blipFill>
            <a:blip r:embed="rId2" cstate="print"/>
            <a:srcRect/>
            <a:stretch>
              <a:fillRect/>
            </a:stretch>
          </p:blipFill>
          <p:spPr bwMode="auto">
            <a:xfrm>
              <a:off x="642910" y="4572008"/>
              <a:ext cx="203175" cy="203175"/>
            </a:xfrm>
            <a:prstGeom prst="rect">
              <a:avLst/>
            </a:prstGeom>
            <a:noFill/>
          </p:spPr>
        </p:pic>
        <p:pic>
          <p:nvPicPr>
            <p:cNvPr id="48" name="Picture 2" descr="C:\Documents and Settings\xiaomin\桌面\server.png"/>
            <p:cNvPicPr>
              <a:picLocks noChangeAspect="1" noChangeArrowheads="1"/>
            </p:cNvPicPr>
            <p:nvPr/>
          </p:nvPicPr>
          <p:blipFill>
            <a:blip r:embed="rId2" cstate="print"/>
            <a:srcRect/>
            <a:stretch>
              <a:fillRect/>
            </a:stretch>
          </p:blipFill>
          <p:spPr bwMode="auto">
            <a:xfrm>
              <a:off x="642910" y="4786322"/>
              <a:ext cx="203175" cy="203175"/>
            </a:xfrm>
            <a:prstGeom prst="rect">
              <a:avLst/>
            </a:prstGeom>
            <a:noFill/>
          </p:spPr>
        </p:pic>
        <p:pic>
          <p:nvPicPr>
            <p:cNvPr id="49" name="Picture 2" descr="C:\Documents and Settings\xiaomin\桌面\server.png"/>
            <p:cNvPicPr>
              <a:picLocks noChangeAspect="1" noChangeArrowheads="1"/>
            </p:cNvPicPr>
            <p:nvPr/>
          </p:nvPicPr>
          <p:blipFill>
            <a:blip r:embed="rId2" cstate="print"/>
            <a:srcRect/>
            <a:stretch>
              <a:fillRect/>
            </a:stretch>
          </p:blipFill>
          <p:spPr bwMode="auto">
            <a:xfrm>
              <a:off x="642910" y="5000636"/>
              <a:ext cx="203175" cy="203175"/>
            </a:xfrm>
            <a:prstGeom prst="rect">
              <a:avLst/>
            </a:prstGeom>
            <a:noFill/>
          </p:spPr>
        </p:pic>
        <p:pic>
          <p:nvPicPr>
            <p:cNvPr id="50" name="Picture 2" descr="C:\Documents and Settings\xiaomin\桌面\server.png"/>
            <p:cNvPicPr>
              <a:picLocks noChangeAspect="1" noChangeArrowheads="1"/>
            </p:cNvPicPr>
            <p:nvPr/>
          </p:nvPicPr>
          <p:blipFill>
            <a:blip r:embed="rId2" cstate="print"/>
            <a:srcRect/>
            <a:stretch>
              <a:fillRect/>
            </a:stretch>
          </p:blipFill>
          <p:spPr bwMode="auto">
            <a:xfrm>
              <a:off x="642910" y="5214950"/>
              <a:ext cx="203175" cy="203175"/>
            </a:xfrm>
            <a:prstGeom prst="rect">
              <a:avLst/>
            </a:prstGeom>
            <a:noFill/>
          </p:spPr>
        </p:pic>
      </p:grpSp>
      <p:grpSp>
        <p:nvGrpSpPr>
          <p:cNvPr id="21" name="组合 90"/>
          <p:cNvGrpSpPr/>
          <p:nvPr/>
        </p:nvGrpSpPr>
        <p:grpSpPr>
          <a:xfrm>
            <a:off x="1631903" y="2773916"/>
            <a:ext cx="203175" cy="2560629"/>
            <a:chOff x="642910" y="2857496"/>
            <a:chExt cx="203175" cy="2560629"/>
          </a:xfrm>
        </p:grpSpPr>
        <p:pic>
          <p:nvPicPr>
            <p:cNvPr id="92" name="Picture 2" descr="C:\Documents and Settings\xiaomin\桌面\server.png"/>
            <p:cNvPicPr>
              <a:picLocks noChangeAspect="1" noChangeArrowheads="1"/>
            </p:cNvPicPr>
            <p:nvPr/>
          </p:nvPicPr>
          <p:blipFill>
            <a:blip r:embed="rId2" cstate="print"/>
            <a:srcRect/>
            <a:stretch>
              <a:fillRect/>
            </a:stretch>
          </p:blipFill>
          <p:spPr bwMode="auto">
            <a:xfrm>
              <a:off x="642910" y="2857496"/>
              <a:ext cx="203175" cy="203175"/>
            </a:xfrm>
            <a:prstGeom prst="rect">
              <a:avLst/>
            </a:prstGeom>
            <a:noFill/>
          </p:spPr>
        </p:pic>
        <p:pic>
          <p:nvPicPr>
            <p:cNvPr id="93" name="Picture 2" descr="C:\Documents and Settings\xiaomin\桌面\server.png"/>
            <p:cNvPicPr>
              <a:picLocks noChangeAspect="1" noChangeArrowheads="1"/>
            </p:cNvPicPr>
            <p:nvPr/>
          </p:nvPicPr>
          <p:blipFill>
            <a:blip r:embed="rId2" cstate="print"/>
            <a:srcRect/>
            <a:stretch>
              <a:fillRect/>
            </a:stretch>
          </p:blipFill>
          <p:spPr bwMode="auto">
            <a:xfrm>
              <a:off x="642910" y="3071810"/>
              <a:ext cx="203175" cy="203175"/>
            </a:xfrm>
            <a:prstGeom prst="rect">
              <a:avLst/>
            </a:prstGeom>
            <a:noFill/>
          </p:spPr>
        </p:pic>
        <p:pic>
          <p:nvPicPr>
            <p:cNvPr id="94" name="Picture 2" descr="C:\Documents and Settings\xiaomin\桌面\server.png"/>
            <p:cNvPicPr>
              <a:picLocks noChangeAspect="1" noChangeArrowheads="1"/>
            </p:cNvPicPr>
            <p:nvPr/>
          </p:nvPicPr>
          <p:blipFill>
            <a:blip r:embed="rId2" cstate="print"/>
            <a:srcRect/>
            <a:stretch>
              <a:fillRect/>
            </a:stretch>
          </p:blipFill>
          <p:spPr bwMode="auto">
            <a:xfrm>
              <a:off x="642910" y="3286124"/>
              <a:ext cx="203175" cy="203175"/>
            </a:xfrm>
            <a:prstGeom prst="rect">
              <a:avLst/>
            </a:prstGeom>
            <a:noFill/>
          </p:spPr>
        </p:pic>
        <p:pic>
          <p:nvPicPr>
            <p:cNvPr id="95" name="Picture 2" descr="C:\Documents and Settings\xiaomin\桌面\server.png"/>
            <p:cNvPicPr>
              <a:picLocks noChangeAspect="1" noChangeArrowheads="1"/>
            </p:cNvPicPr>
            <p:nvPr/>
          </p:nvPicPr>
          <p:blipFill>
            <a:blip r:embed="rId2" cstate="print"/>
            <a:srcRect/>
            <a:stretch>
              <a:fillRect/>
            </a:stretch>
          </p:blipFill>
          <p:spPr bwMode="auto">
            <a:xfrm>
              <a:off x="642910" y="3500438"/>
              <a:ext cx="203175" cy="203175"/>
            </a:xfrm>
            <a:prstGeom prst="rect">
              <a:avLst/>
            </a:prstGeom>
            <a:noFill/>
          </p:spPr>
        </p:pic>
        <p:pic>
          <p:nvPicPr>
            <p:cNvPr id="96" name="Picture 2" descr="C:\Documents and Settings\xiaomin\桌面\server.png"/>
            <p:cNvPicPr>
              <a:picLocks noChangeAspect="1" noChangeArrowheads="1"/>
            </p:cNvPicPr>
            <p:nvPr/>
          </p:nvPicPr>
          <p:blipFill>
            <a:blip r:embed="rId2" cstate="print"/>
            <a:srcRect/>
            <a:stretch>
              <a:fillRect/>
            </a:stretch>
          </p:blipFill>
          <p:spPr bwMode="auto">
            <a:xfrm>
              <a:off x="642910" y="3714752"/>
              <a:ext cx="203175" cy="203175"/>
            </a:xfrm>
            <a:prstGeom prst="rect">
              <a:avLst/>
            </a:prstGeom>
            <a:noFill/>
          </p:spPr>
        </p:pic>
        <p:pic>
          <p:nvPicPr>
            <p:cNvPr id="97" name="Picture 2" descr="C:\Documents and Settings\xiaomin\桌面\server.png"/>
            <p:cNvPicPr>
              <a:picLocks noChangeAspect="1" noChangeArrowheads="1"/>
            </p:cNvPicPr>
            <p:nvPr/>
          </p:nvPicPr>
          <p:blipFill>
            <a:blip r:embed="rId2" cstate="print"/>
            <a:srcRect/>
            <a:stretch>
              <a:fillRect/>
            </a:stretch>
          </p:blipFill>
          <p:spPr bwMode="auto">
            <a:xfrm>
              <a:off x="642910" y="3929066"/>
              <a:ext cx="203175" cy="203175"/>
            </a:xfrm>
            <a:prstGeom prst="rect">
              <a:avLst/>
            </a:prstGeom>
            <a:noFill/>
          </p:spPr>
        </p:pic>
        <p:pic>
          <p:nvPicPr>
            <p:cNvPr id="98" name="Picture 2" descr="C:\Documents and Settings\xiaomin\桌面\server.png"/>
            <p:cNvPicPr>
              <a:picLocks noChangeAspect="1" noChangeArrowheads="1"/>
            </p:cNvPicPr>
            <p:nvPr/>
          </p:nvPicPr>
          <p:blipFill>
            <a:blip r:embed="rId2" cstate="print"/>
            <a:srcRect/>
            <a:stretch>
              <a:fillRect/>
            </a:stretch>
          </p:blipFill>
          <p:spPr bwMode="auto">
            <a:xfrm>
              <a:off x="642910" y="4143380"/>
              <a:ext cx="203175" cy="203175"/>
            </a:xfrm>
            <a:prstGeom prst="rect">
              <a:avLst/>
            </a:prstGeom>
            <a:noFill/>
          </p:spPr>
        </p:pic>
        <p:pic>
          <p:nvPicPr>
            <p:cNvPr id="99" name="Picture 2" descr="C:\Documents and Settings\xiaomin\桌面\server.png"/>
            <p:cNvPicPr>
              <a:picLocks noChangeAspect="1" noChangeArrowheads="1"/>
            </p:cNvPicPr>
            <p:nvPr/>
          </p:nvPicPr>
          <p:blipFill>
            <a:blip r:embed="rId2" cstate="print"/>
            <a:srcRect/>
            <a:stretch>
              <a:fillRect/>
            </a:stretch>
          </p:blipFill>
          <p:spPr bwMode="auto">
            <a:xfrm>
              <a:off x="642910" y="4357694"/>
              <a:ext cx="203175" cy="203175"/>
            </a:xfrm>
            <a:prstGeom prst="rect">
              <a:avLst/>
            </a:prstGeom>
            <a:noFill/>
          </p:spPr>
        </p:pic>
        <p:pic>
          <p:nvPicPr>
            <p:cNvPr id="100" name="Picture 2" descr="C:\Documents and Settings\xiaomin\桌面\server.png"/>
            <p:cNvPicPr>
              <a:picLocks noChangeAspect="1" noChangeArrowheads="1"/>
            </p:cNvPicPr>
            <p:nvPr/>
          </p:nvPicPr>
          <p:blipFill>
            <a:blip r:embed="rId2" cstate="print"/>
            <a:srcRect/>
            <a:stretch>
              <a:fillRect/>
            </a:stretch>
          </p:blipFill>
          <p:spPr bwMode="auto">
            <a:xfrm>
              <a:off x="642910" y="4572008"/>
              <a:ext cx="203175" cy="203175"/>
            </a:xfrm>
            <a:prstGeom prst="rect">
              <a:avLst/>
            </a:prstGeom>
            <a:noFill/>
          </p:spPr>
        </p:pic>
        <p:pic>
          <p:nvPicPr>
            <p:cNvPr id="101" name="Picture 2" descr="C:\Documents and Settings\xiaomin\桌面\server.png"/>
            <p:cNvPicPr>
              <a:picLocks noChangeAspect="1" noChangeArrowheads="1"/>
            </p:cNvPicPr>
            <p:nvPr/>
          </p:nvPicPr>
          <p:blipFill>
            <a:blip r:embed="rId2" cstate="print"/>
            <a:srcRect/>
            <a:stretch>
              <a:fillRect/>
            </a:stretch>
          </p:blipFill>
          <p:spPr bwMode="auto">
            <a:xfrm>
              <a:off x="642910" y="4786322"/>
              <a:ext cx="203175" cy="203175"/>
            </a:xfrm>
            <a:prstGeom prst="rect">
              <a:avLst/>
            </a:prstGeom>
            <a:noFill/>
          </p:spPr>
        </p:pic>
        <p:pic>
          <p:nvPicPr>
            <p:cNvPr id="102" name="Picture 2" descr="C:\Documents and Settings\xiaomin\桌面\server.png"/>
            <p:cNvPicPr>
              <a:picLocks noChangeAspect="1" noChangeArrowheads="1"/>
            </p:cNvPicPr>
            <p:nvPr/>
          </p:nvPicPr>
          <p:blipFill>
            <a:blip r:embed="rId2" cstate="print"/>
            <a:srcRect/>
            <a:stretch>
              <a:fillRect/>
            </a:stretch>
          </p:blipFill>
          <p:spPr bwMode="auto">
            <a:xfrm>
              <a:off x="642910" y="5000636"/>
              <a:ext cx="203175" cy="203175"/>
            </a:xfrm>
            <a:prstGeom prst="rect">
              <a:avLst/>
            </a:prstGeom>
            <a:noFill/>
          </p:spPr>
        </p:pic>
        <p:pic>
          <p:nvPicPr>
            <p:cNvPr id="103" name="Picture 2" descr="C:\Documents and Settings\xiaomin\桌面\server.png"/>
            <p:cNvPicPr>
              <a:picLocks noChangeAspect="1" noChangeArrowheads="1"/>
            </p:cNvPicPr>
            <p:nvPr/>
          </p:nvPicPr>
          <p:blipFill>
            <a:blip r:embed="rId2" cstate="print"/>
            <a:srcRect/>
            <a:stretch>
              <a:fillRect/>
            </a:stretch>
          </p:blipFill>
          <p:spPr bwMode="auto">
            <a:xfrm>
              <a:off x="642910" y="5214950"/>
              <a:ext cx="203175" cy="203175"/>
            </a:xfrm>
            <a:prstGeom prst="rect">
              <a:avLst/>
            </a:prstGeom>
            <a:noFill/>
          </p:spPr>
        </p:pic>
      </p:grpSp>
      <p:grpSp>
        <p:nvGrpSpPr>
          <p:cNvPr id="23" name="组合 103"/>
          <p:cNvGrpSpPr/>
          <p:nvPr/>
        </p:nvGrpSpPr>
        <p:grpSpPr>
          <a:xfrm>
            <a:off x="2060531" y="2773916"/>
            <a:ext cx="203175" cy="2560629"/>
            <a:chOff x="642910" y="2857496"/>
            <a:chExt cx="203175" cy="2560629"/>
          </a:xfrm>
        </p:grpSpPr>
        <p:pic>
          <p:nvPicPr>
            <p:cNvPr id="105" name="Picture 2" descr="C:\Documents and Settings\xiaomin\桌面\server.png"/>
            <p:cNvPicPr>
              <a:picLocks noChangeAspect="1" noChangeArrowheads="1"/>
            </p:cNvPicPr>
            <p:nvPr/>
          </p:nvPicPr>
          <p:blipFill>
            <a:blip r:embed="rId2" cstate="print"/>
            <a:srcRect/>
            <a:stretch>
              <a:fillRect/>
            </a:stretch>
          </p:blipFill>
          <p:spPr bwMode="auto">
            <a:xfrm>
              <a:off x="642910" y="2857496"/>
              <a:ext cx="203175" cy="203175"/>
            </a:xfrm>
            <a:prstGeom prst="rect">
              <a:avLst/>
            </a:prstGeom>
            <a:noFill/>
          </p:spPr>
        </p:pic>
        <p:pic>
          <p:nvPicPr>
            <p:cNvPr id="106" name="Picture 2" descr="C:\Documents and Settings\xiaomin\桌面\server.png"/>
            <p:cNvPicPr>
              <a:picLocks noChangeAspect="1" noChangeArrowheads="1"/>
            </p:cNvPicPr>
            <p:nvPr/>
          </p:nvPicPr>
          <p:blipFill>
            <a:blip r:embed="rId2" cstate="print"/>
            <a:srcRect/>
            <a:stretch>
              <a:fillRect/>
            </a:stretch>
          </p:blipFill>
          <p:spPr bwMode="auto">
            <a:xfrm>
              <a:off x="642910" y="3071810"/>
              <a:ext cx="203175" cy="203175"/>
            </a:xfrm>
            <a:prstGeom prst="rect">
              <a:avLst/>
            </a:prstGeom>
            <a:noFill/>
          </p:spPr>
        </p:pic>
        <p:pic>
          <p:nvPicPr>
            <p:cNvPr id="107" name="Picture 2" descr="C:\Documents and Settings\xiaomin\桌面\server.png"/>
            <p:cNvPicPr>
              <a:picLocks noChangeAspect="1" noChangeArrowheads="1"/>
            </p:cNvPicPr>
            <p:nvPr/>
          </p:nvPicPr>
          <p:blipFill>
            <a:blip r:embed="rId2" cstate="print"/>
            <a:srcRect/>
            <a:stretch>
              <a:fillRect/>
            </a:stretch>
          </p:blipFill>
          <p:spPr bwMode="auto">
            <a:xfrm>
              <a:off x="642910" y="3286124"/>
              <a:ext cx="203175" cy="203175"/>
            </a:xfrm>
            <a:prstGeom prst="rect">
              <a:avLst/>
            </a:prstGeom>
            <a:noFill/>
          </p:spPr>
        </p:pic>
        <p:pic>
          <p:nvPicPr>
            <p:cNvPr id="108" name="Picture 2" descr="C:\Documents and Settings\xiaomin\桌面\server.png"/>
            <p:cNvPicPr>
              <a:picLocks noChangeAspect="1" noChangeArrowheads="1"/>
            </p:cNvPicPr>
            <p:nvPr/>
          </p:nvPicPr>
          <p:blipFill>
            <a:blip r:embed="rId2" cstate="print"/>
            <a:srcRect/>
            <a:stretch>
              <a:fillRect/>
            </a:stretch>
          </p:blipFill>
          <p:spPr bwMode="auto">
            <a:xfrm>
              <a:off x="642910" y="3500438"/>
              <a:ext cx="203175" cy="203175"/>
            </a:xfrm>
            <a:prstGeom prst="rect">
              <a:avLst/>
            </a:prstGeom>
            <a:noFill/>
          </p:spPr>
        </p:pic>
        <p:pic>
          <p:nvPicPr>
            <p:cNvPr id="109" name="Picture 2" descr="C:\Documents and Settings\xiaomin\桌面\server.png"/>
            <p:cNvPicPr>
              <a:picLocks noChangeAspect="1" noChangeArrowheads="1"/>
            </p:cNvPicPr>
            <p:nvPr/>
          </p:nvPicPr>
          <p:blipFill>
            <a:blip r:embed="rId2" cstate="print"/>
            <a:srcRect/>
            <a:stretch>
              <a:fillRect/>
            </a:stretch>
          </p:blipFill>
          <p:spPr bwMode="auto">
            <a:xfrm>
              <a:off x="642910" y="3714752"/>
              <a:ext cx="203175" cy="203175"/>
            </a:xfrm>
            <a:prstGeom prst="rect">
              <a:avLst/>
            </a:prstGeom>
            <a:noFill/>
          </p:spPr>
        </p:pic>
        <p:pic>
          <p:nvPicPr>
            <p:cNvPr id="110" name="Picture 2" descr="C:\Documents and Settings\xiaomin\桌面\server.png"/>
            <p:cNvPicPr>
              <a:picLocks noChangeAspect="1" noChangeArrowheads="1"/>
            </p:cNvPicPr>
            <p:nvPr/>
          </p:nvPicPr>
          <p:blipFill>
            <a:blip r:embed="rId2" cstate="print"/>
            <a:srcRect/>
            <a:stretch>
              <a:fillRect/>
            </a:stretch>
          </p:blipFill>
          <p:spPr bwMode="auto">
            <a:xfrm>
              <a:off x="642910" y="3929066"/>
              <a:ext cx="203175" cy="203175"/>
            </a:xfrm>
            <a:prstGeom prst="rect">
              <a:avLst/>
            </a:prstGeom>
            <a:noFill/>
          </p:spPr>
        </p:pic>
        <p:pic>
          <p:nvPicPr>
            <p:cNvPr id="111" name="Picture 2" descr="C:\Documents and Settings\xiaomin\桌面\server.png"/>
            <p:cNvPicPr>
              <a:picLocks noChangeAspect="1" noChangeArrowheads="1"/>
            </p:cNvPicPr>
            <p:nvPr/>
          </p:nvPicPr>
          <p:blipFill>
            <a:blip r:embed="rId2" cstate="print"/>
            <a:srcRect/>
            <a:stretch>
              <a:fillRect/>
            </a:stretch>
          </p:blipFill>
          <p:spPr bwMode="auto">
            <a:xfrm>
              <a:off x="642910" y="4143380"/>
              <a:ext cx="203175" cy="203175"/>
            </a:xfrm>
            <a:prstGeom prst="rect">
              <a:avLst/>
            </a:prstGeom>
            <a:noFill/>
          </p:spPr>
        </p:pic>
        <p:pic>
          <p:nvPicPr>
            <p:cNvPr id="112" name="Picture 2" descr="C:\Documents and Settings\xiaomin\桌面\server.png"/>
            <p:cNvPicPr>
              <a:picLocks noChangeAspect="1" noChangeArrowheads="1"/>
            </p:cNvPicPr>
            <p:nvPr/>
          </p:nvPicPr>
          <p:blipFill>
            <a:blip r:embed="rId2" cstate="print"/>
            <a:srcRect/>
            <a:stretch>
              <a:fillRect/>
            </a:stretch>
          </p:blipFill>
          <p:spPr bwMode="auto">
            <a:xfrm>
              <a:off x="642910" y="4357694"/>
              <a:ext cx="203175" cy="203175"/>
            </a:xfrm>
            <a:prstGeom prst="rect">
              <a:avLst/>
            </a:prstGeom>
            <a:noFill/>
          </p:spPr>
        </p:pic>
        <p:pic>
          <p:nvPicPr>
            <p:cNvPr id="113" name="Picture 2" descr="C:\Documents and Settings\xiaomin\桌面\server.png"/>
            <p:cNvPicPr>
              <a:picLocks noChangeAspect="1" noChangeArrowheads="1"/>
            </p:cNvPicPr>
            <p:nvPr/>
          </p:nvPicPr>
          <p:blipFill>
            <a:blip r:embed="rId2" cstate="print"/>
            <a:srcRect/>
            <a:stretch>
              <a:fillRect/>
            </a:stretch>
          </p:blipFill>
          <p:spPr bwMode="auto">
            <a:xfrm>
              <a:off x="642910" y="4572008"/>
              <a:ext cx="203175" cy="203175"/>
            </a:xfrm>
            <a:prstGeom prst="rect">
              <a:avLst/>
            </a:prstGeom>
            <a:noFill/>
          </p:spPr>
        </p:pic>
        <p:pic>
          <p:nvPicPr>
            <p:cNvPr id="114" name="Picture 2" descr="C:\Documents and Settings\xiaomin\桌面\server.png"/>
            <p:cNvPicPr>
              <a:picLocks noChangeAspect="1" noChangeArrowheads="1"/>
            </p:cNvPicPr>
            <p:nvPr/>
          </p:nvPicPr>
          <p:blipFill>
            <a:blip r:embed="rId2" cstate="print"/>
            <a:srcRect/>
            <a:stretch>
              <a:fillRect/>
            </a:stretch>
          </p:blipFill>
          <p:spPr bwMode="auto">
            <a:xfrm>
              <a:off x="642910" y="4786322"/>
              <a:ext cx="203175" cy="203175"/>
            </a:xfrm>
            <a:prstGeom prst="rect">
              <a:avLst/>
            </a:prstGeom>
            <a:noFill/>
          </p:spPr>
        </p:pic>
        <p:pic>
          <p:nvPicPr>
            <p:cNvPr id="115" name="Picture 2" descr="C:\Documents and Settings\xiaomin\桌面\server.png"/>
            <p:cNvPicPr>
              <a:picLocks noChangeAspect="1" noChangeArrowheads="1"/>
            </p:cNvPicPr>
            <p:nvPr/>
          </p:nvPicPr>
          <p:blipFill>
            <a:blip r:embed="rId2" cstate="print"/>
            <a:srcRect/>
            <a:stretch>
              <a:fillRect/>
            </a:stretch>
          </p:blipFill>
          <p:spPr bwMode="auto">
            <a:xfrm>
              <a:off x="642910" y="5000636"/>
              <a:ext cx="203175" cy="203175"/>
            </a:xfrm>
            <a:prstGeom prst="rect">
              <a:avLst/>
            </a:prstGeom>
            <a:noFill/>
          </p:spPr>
        </p:pic>
        <p:pic>
          <p:nvPicPr>
            <p:cNvPr id="116" name="Picture 2" descr="C:\Documents and Settings\xiaomin\桌面\server.png"/>
            <p:cNvPicPr>
              <a:picLocks noChangeAspect="1" noChangeArrowheads="1"/>
            </p:cNvPicPr>
            <p:nvPr/>
          </p:nvPicPr>
          <p:blipFill>
            <a:blip r:embed="rId2" cstate="print"/>
            <a:srcRect/>
            <a:stretch>
              <a:fillRect/>
            </a:stretch>
          </p:blipFill>
          <p:spPr bwMode="auto">
            <a:xfrm>
              <a:off x="642910" y="5214950"/>
              <a:ext cx="203175" cy="203175"/>
            </a:xfrm>
            <a:prstGeom prst="rect">
              <a:avLst/>
            </a:prstGeom>
            <a:noFill/>
          </p:spPr>
        </p:pic>
      </p:grpSp>
      <p:grpSp>
        <p:nvGrpSpPr>
          <p:cNvPr id="25" name="组合 116"/>
          <p:cNvGrpSpPr/>
          <p:nvPr/>
        </p:nvGrpSpPr>
        <p:grpSpPr>
          <a:xfrm>
            <a:off x="2478020" y="2773916"/>
            <a:ext cx="203175" cy="2560629"/>
            <a:chOff x="642910" y="2857496"/>
            <a:chExt cx="203175" cy="2560629"/>
          </a:xfrm>
        </p:grpSpPr>
        <p:pic>
          <p:nvPicPr>
            <p:cNvPr id="118" name="Picture 2" descr="C:\Documents and Settings\xiaomin\桌面\server.png"/>
            <p:cNvPicPr>
              <a:picLocks noChangeAspect="1" noChangeArrowheads="1"/>
            </p:cNvPicPr>
            <p:nvPr/>
          </p:nvPicPr>
          <p:blipFill>
            <a:blip r:embed="rId2" cstate="print"/>
            <a:srcRect/>
            <a:stretch>
              <a:fillRect/>
            </a:stretch>
          </p:blipFill>
          <p:spPr bwMode="auto">
            <a:xfrm>
              <a:off x="642910" y="2857496"/>
              <a:ext cx="203175" cy="203175"/>
            </a:xfrm>
            <a:prstGeom prst="rect">
              <a:avLst/>
            </a:prstGeom>
            <a:noFill/>
          </p:spPr>
        </p:pic>
        <p:pic>
          <p:nvPicPr>
            <p:cNvPr id="119" name="Picture 2" descr="C:\Documents and Settings\xiaomin\桌面\server.png"/>
            <p:cNvPicPr>
              <a:picLocks noChangeAspect="1" noChangeArrowheads="1"/>
            </p:cNvPicPr>
            <p:nvPr/>
          </p:nvPicPr>
          <p:blipFill>
            <a:blip r:embed="rId2" cstate="print"/>
            <a:srcRect/>
            <a:stretch>
              <a:fillRect/>
            </a:stretch>
          </p:blipFill>
          <p:spPr bwMode="auto">
            <a:xfrm>
              <a:off x="642910" y="3071810"/>
              <a:ext cx="203175" cy="203175"/>
            </a:xfrm>
            <a:prstGeom prst="rect">
              <a:avLst/>
            </a:prstGeom>
            <a:noFill/>
          </p:spPr>
        </p:pic>
        <p:pic>
          <p:nvPicPr>
            <p:cNvPr id="120" name="Picture 2" descr="C:\Documents and Settings\xiaomin\桌面\server.png"/>
            <p:cNvPicPr>
              <a:picLocks noChangeAspect="1" noChangeArrowheads="1"/>
            </p:cNvPicPr>
            <p:nvPr/>
          </p:nvPicPr>
          <p:blipFill>
            <a:blip r:embed="rId2" cstate="print"/>
            <a:srcRect/>
            <a:stretch>
              <a:fillRect/>
            </a:stretch>
          </p:blipFill>
          <p:spPr bwMode="auto">
            <a:xfrm>
              <a:off x="642910" y="3286124"/>
              <a:ext cx="203175" cy="203175"/>
            </a:xfrm>
            <a:prstGeom prst="rect">
              <a:avLst/>
            </a:prstGeom>
            <a:noFill/>
          </p:spPr>
        </p:pic>
        <p:pic>
          <p:nvPicPr>
            <p:cNvPr id="121" name="Picture 2" descr="C:\Documents and Settings\xiaomin\桌面\server.png"/>
            <p:cNvPicPr>
              <a:picLocks noChangeAspect="1" noChangeArrowheads="1"/>
            </p:cNvPicPr>
            <p:nvPr/>
          </p:nvPicPr>
          <p:blipFill>
            <a:blip r:embed="rId2" cstate="print"/>
            <a:srcRect/>
            <a:stretch>
              <a:fillRect/>
            </a:stretch>
          </p:blipFill>
          <p:spPr bwMode="auto">
            <a:xfrm>
              <a:off x="642910" y="3500438"/>
              <a:ext cx="203175" cy="203175"/>
            </a:xfrm>
            <a:prstGeom prst="rect">
              <a:avLst/>
            </a:prstGeom>
            <a:noFill/>
          </p:spPr>
        </p:pic>
        <p:pic>
          <p:nvPicPr>
            <p:cNvPr id="122" name="Picture 2" descr="C:\Documents and Settings\xiaomin\桌面\server.png"/>
            <p:cNvPicPr>
              <a:picLocks noChangeAspect="1" noChangeArrowheads="1"/>
            </p:cNvPicPr>
            <p:nvPr/>
          </p:nvPicPr>
          <p:blipFill>
            <a:blip r:embed="rId2" cstate="print"/>
            <a:srcRect/>
            <a:stretch>
              <a:fillRect/>
            </a:stretch>
          </p:blipFill>
          <p:spPr bwMode="auto">
            <a:xfrm>
              <a:off x="642910" y="3714752"/>
              <a:ext cx="203175" cy="203175"/>
            </a:xfrm>
            <a:prstGeom prst="rect">
              <a:avLst/>
            </a:prstGeom>
            <a:noFill/>
          </p:spPr>
        </p:pic>
        <p:pic>
          <p:nvPicPr>
            <p:cNvPr id="123" name="Picture 2" descr="C:\Documents and Settings\xiaomin\桌面\server.png"/>
            <p:cNvPicPr>
              <a:picLocks noChangeAspect="1" noChangeArrowheads="1"/>
            </p:cNvPicPr>
            <p:nvPr/>
          </p:nvPicPr>
          <p:blipFill>
            <a:blip r:embed="rId2" cstate="print"/>
            <a:srcRect/>
            <a:stretch>
              <a:fillRect/>
            </a:stretch>
          </p:blipFill>
          <p:spPr bwMode="auto">
            <a:xfrm>
              <a:off x="642910" y="3929066"/>
              <a:ext cx="203175" cy="203175"/>
            </a:xfrm>
            <a:prstGeom prst="rect">
              <a:avLst/>
            </a:prstGeom>
            <a:noFill/>
          </p:spPr>
        </p:pic>
        <p:pic>
          <p:nvPicPr>
            <p:cNvPr id="124" name="Picture 2" descr="C:\Documents and Settings\xiaomin\桌面\server.png"/>
            <p:cNvPicPr>
              <a:picLocks noChangeAspect="1" noChangeArrowheads="1"/>
            </p:cNvPicPr>
            <p:nvPr/>
          </p:nvPicPr>
          <p:blipFill>
            <a:blip r:embed="rId2" cstate="print"/>
            <a:srcRect/>
            <a:stretch>
              <a:fillRect/>
            </a:stretch>
          </p:blipFill>
          <p:spPr bwMode="auto">
            <a:xfrm>
              <a:off x="642910" y="4143380"/>
              <a:ext cx="203175" cy="203175"/>
            </a:xfrm>
            <a:prstGeom prst="rect">
              <a:avLst/>
            </a:prstGeom>
            <a:noFill/>
          </p:spPr>
        </p:pic>
        <p:pic>
          <p:nvPicPr>
            <p:cNvPr id="125" name="Picture 2" descr="C:\Documents and Settings\xiaomin\桌面\server.png"/>
            <p:cNvPicPr>
              <a:picLocks noChangeAspect="1" noChangeArrowheads="1"/>
            </p:cNvPicPr>
            <p:nvPr/>
          </p:nvPicPr>
          <p:blipFill>
            <a:blip r:embed="rId2" cstate="print"/>
            <a:srcRect/>
            <a:stretch>
              <a:fillRect/>
            </a:stretch>
          </p:blipFill>
          <p:spPr bwMode="auto">
            <a:xfrm>
              <a:off x="642910" y="4357694"/>
              <a:ext cx="203175" cy="203175"/>
            </a:xfrm>
            <a:prstGeom prst="rect">
              <a:avLst/>
            </a:prstGeom>
            <a:noFill/>
          </p:spPr>
        </p:pic>
        <p:pic>
          <p:nvPicPr>
            <p:cNvPr id="126" name="Picture 2" descr="C:\Documents and Settings\xiaomin\桌面\server.png"/>
            <p:cNvPicPr>
              <a:picLocks noChangeAspect="1" noChangeArrowheads="1"/>
            </p:cNvPicPr>
            <p:nvPr/>
          </p:nvPicPr>
          <p:blipFill>
            <a:blip r:embed="rId2" cstate="print"/>
            <a:srcRect/>
            <a:stretch>
              <a:fillRect/>
            </a:stretch>
          </p:blipFill>
          <p:spPr bwMode="auto">
            <a:xfrm>
              <a:off x="642910" y="4572008"/>
              <a:ext cx="203175" cy="203175"/>
            </a:xfrm>
            <a:prstGeom prst="rect">
              <a:avLst/>
            </a:prstGeom>
            <a:noFill/>
          </p:spPr>
        </p:pic>
        <p:pic>
          <p:nvPicPr>
            <p:cNvPr id="127" name="Picture 2" descr="C:\Documents and Settings\xiaomin\桌面\server.png"/>
            <p:cNvPicPr>
              <a:picLocks noChangeAspect="1" noChangeArrowheads="1"/>
            </p:cNvPicPr>
            <p:nvPr/>
          </p:nvPicPr>
          <p:blipFill>
            <a:blip r:embed="rId2" cstate="print"/>
            <a:srcRect/>
            <a:stretch>
              <a:fillRect/>
            </a:stretch>
          </p:blipFill>
          <p:spPr bwMode="auto">
            <a:xfrm>
              <a:off x="642910" y="4786322"/>
              <a:ext cx="203175" cy="203175"/>
            </a:xfrm>
            <a:prstGeom prst="rect">
              <a:avLst/>
            </a:prstGeom>
            <a:noFill/>
          </p:spPr>
        </p:pic>
        <p:pic>
          <p:nvPicPr>
            <p:cNvPr id="128" name="Picture 2" descr="C:\Documents and Settings\xiaomin\桌面\server.png"/>
            <p:cNvPicPr>
              <a:picLocks noChangeAspect="1" noChangeArrowheads="1"/>
            </p:cNvPicPr>
            <p:nvPr/>
          </p:nvPicPr>
          <p:blipFill>
            <a:blip r:embed="rId2" cstate="print"/>
            <a:srcRect/>
            <a:stretch>
              <a:fillRect/>
            </a:stretch>
          </p:blipFill>
          <p:spPr bwMode="auto">
            <a:xfrm>
              <a:off x="642910" y="5000636"/>
              <a:ext cx="203175" cy="203175"/>
            </a:xfrm>
            <a:prstGeom prst="rect">
              <a:avLst/>
            </a:prstGeom>
            <a:noFill/>
          </p:spPr>
        </p:pic>
        <p:pic>
          <p:nvPicPr>
            <p:cNvPr id="129" name="Picture 2" descr="C:\Documents and Settings\xiaomin\桌面\server.png"/>
            <p:cNvPicPr>
              <a:picLocks noChangeAspect="1" noChangeArrowheads="1"/>
            </p:cNvPicPr>
            <p:nvPr/>
          </p:nvPicPr>
          <p:blipFill>
            <a:blip r:embed="rId2" cstate="print"/>
            <a:srcRect/>
            <a:stretch>
              <a:fillRect/>
            </a:stretch>
          </p:blipFill>
          <p:spPr bwMode="auto">
            <a:xfrm>
              <a:off x="642910" y="5214950"/>
              <a:ext cx="203175" cy="203175"/>
            </a:xfrm>
            <a:prstGeom prst="rect">
              <a:avLst/>
            </a:prstGeom>
            <a:noFill/>
          </p:spPr>
        </p:pic>
      </p:grpSp>
      <p:grpSp>
        <p:nvGrpSpPr>
          <p:cNvPr id="26" name="组合 285"/>
          <p:cNvGrpSpPr/>
          <p:nvPr/>
        </p:nvGrpSpPr>
        <p:grpSpPr>
          <a:xfrm>
            <a:off x="2917787" y="2773916"/>
            <a:ext cx="203175" cy="2560629"/>
            <a:chOff x="642910" y="2857496"/>
            <a:chExt cx="203175" cy="2560629"/>
          </a:xfrm>
        </p:grpSpPr>
        <p:pic>
          <p:nvPicPr>
            <p:cNvPr id="287" name="Picture 2" descr="C:\Documents and Settings\xiaomin\桌面\server.png"/>
            <p:cNvPicPr>
              <a:picLocks noChangeAspect="1" noChangeArrowheads="1"/>
            </p:cNvPicPr>
            <p:nvPr/>
          </p:nvPicPr>
          <p:blipFill>
            <a:blip r:embed="rId2" cstate="print"/>
            <a:srcRect/>
            <a:stretch>
              <a:fillRect/>
            </a:stretch>
          </p:blipFill>
          <p:spPr bwMode="auto">
            <a:xfrm>
              <a:off x="642910" y="2857496"/>
              <a:ext cx="203175" cy="203175"/>
            </a:xfrm>
            <a:prstGeom prst="rect">
              <a:avLst/>
            </a:prstGeom>
            <a:noFill/>
          </p:spPr>
        </p:pic>
        <p:pic>
          <p:nvPicPr>
            <p:cNvPr id="288" name="Picture 2" descr="C:\Documents and Settings\xiaomin\桌面\server.png"/>
            <p:cNvPicPr>
              <a:picLocks noChangeAspect="1" noChangeArrowheads="1"/>
            </p:cNvPicPr>
            <p:nvPr/>
          </p:nvPicPr>
          <p:blipFill>
            <a:blip r:embed="rId2" cstate="print"/>
            <a:srcRect/>
            <a:stretch>
              <a:fillRect/>
            </a:stretch>
          </p:blipFill>
          <p:spPr bwMode="auto">
            <a:xfrm>
              <a:off x="642910" y="3071810"/>
              <a:ext cx="203175" cy="203175"/>
            </a:xfrm>
            <a:prstGeom prst="rect">
              <a:avLst/>
            </a:prstGeom>
            <a:noFill/>
          </p:spPr>
        </p:pic>
        <p:pic>
          <p:nvPicPr>
            <p:cNvPr id="289" name="Picture 2" descr="C:\Documents and Settings\xiaomin\桌面\server.png"/>
            <p:cNvPicPr>
              <a:picLocks noChangeAspect="1" noChangeArrowheads="1"/>
            </p:cNvPicPr>
            <p:nvPr/>
          </p:nvPicPr>
          <p:blipFill>
            <a:blip r:embed="rId2" cstate="print"/>
            <a:srcRect/>
            <a:stretch>
              <a:fillRect/>
            </a:stretch>
          </p:blipFill>
          <p:spPr bwMode="auto">
            <a:xfrm>
              <a:off x="642910" y="3286124"/>
              <a:ext cx="203175" cy="203175"/>
            </a:xfrm>
            <a:prstGeom prst="rect">
              <a:avLst/>
            </a:prstGeom>
            <a:noFill/>
          </p:spPr>
        </p:pic>
        <p:pic>
          <p:nvPicPr>
            <p:cNvPr id="290" name="Picture 2" descr="C:\Documents and Settings\xiaomin\桌面\server.png"/>
            <p:cNvPicPr>
              <a:picLocks noChangeAspect="1" noChangeArrowheads="1"/>
            </p:cNvPicPr>
            <p:nvPr/>
          </p:nvPicPr>
          <p:blipFill>
            <a:blip r:embed="rId2" cstate="print"/>
            <a:srcRect/>
            <a:stretch>
              <a:fillRect/>
            </a:stretch>
          </p:blipFill>
          <p:spPr bwMode="auto">
            <a:xfrm>
              <a:off x="642910" y="3500438"/>
              <a:ext cx="203175" cy="203175"/>
            </a:xfrm>
            <a:prstGeom prst="rect">
              <a:avLst/>
            </a:prstGeom>
            <a:noFill/>
          </p:spPr>
        </p:pic>
        <p:pic>
          <p:nvPicPr>
            <p:cNvPr id="291" name="Picture 2" descr="C:\Documents and Settings\xiaomin\桌面\server.png"/>
            <p:cNvPicPr>
              <a:picLocks noChangeAspect="1" noChangeArrowheads="1"/>
            </p:cNvPicPr>
            <p:nvPr/>
          </p:nvPicPr>
          <p:blipFill>
            <a:blip r:embed="rId2" cstate="print"/>
            <a:srcRect/>
            <a:stretch>
              <a:fillRect/>
            </a:stretch>
          </p:blipFill>
          <p:spPr bwMode="auto">
            <a:xfrm>
              <a:off x="642910" y="3714752"/>
              <a:ext cx="203175" cy="203175"/>
            </a:xfrm>
            <a:prstGeom prst="rect">
              <a:avLst/>
            </a:prstGeom>
            <a:noFill/>
          </p:spPr>
        </p:pic>
        <p:pic>
          <p:nvPicPr>
            <p:cNvPr id="292" name="Picture 2" descr="C:\Documents and Settings\xiaomin\桌面\server.png"/>
            <p:cNvPicPr>
              <a:picLocks noChangeAspect="1" noChangeArrowheads="1"/>
            </p:cNvPicPr>
            <p:nvPr/>
          </p:nvPicPr>
          <p:blipFill>
            <a:blip r:embed="rId2" cstate="print"/>
            <a:srcRect/>
            <a:stretch>
              <a:fillRect/>
            </a:stretch>
          </p:blipFill>
          <p:spPr bwMode="auto">
            <a:xfrm>
              <a:off x="642910" y="3929066"/>
              <a:ext cx="203175" cy="203175"/>
            </a:xfrm>
            <a:prstGeom prst="rect">
              <a:avLst/>
            </a:prstGeom>
            <a:noFill/>
          </p:spPr>
        </p:pic>
        <p:pic>
          <p:nvPicPr>
            <p:cNvPr id="293" name="Picture 2" descr="C:\Documents and Settings\xiaomin\桌面\server.png"/>
            <p:cNvPicPr>
              <a:picLocks noChangeAspect="1" noChangeArrowheads="1"/>
            </p:cNvPicPr>
            <p:nvPr/>
          </p:nvPicPr>
          <p:blipFill>
            <a:blip r:embed="rId2" cstate="print"/>
            <a:srcRect/>
            <a:stretch>
              <a:fillRect/>
            </a:stretch>
          </p:blipFill>
          <p:spPr bwMode="auto">
            <a:xfrm>
              <a:off x="642910" y="4143380"/>
              <a:ext cx="203175" cy="203175"/>
            </a:xfrm>
            <a:prstGeom prst="rect">
              <a:avLst/>
            </a:prstGeom>
            <a:noFill/>
          </p:spPr>
        </p:pic>
        <p:pic>
          <p:nvPicPr>
            <p:cNvPr id="294" name="Picture 2" descr="C:\Documents and Settings\xiaomin\桌面\server.png"/>
            <p:cNvPicPr>
              <a:picLocks noChangeAspect="1" noChangeArrowheads="1"/>
            </p:cNvPicPr>
            <p:nvPr/>
          </p:nvPicPr>
          <p:blipFill>
            <a:blip r:embed="rId2" cstate="print"/>
            <a:srcRect/>
            <a:stretch>
              <a:fillRect/>
            </a:stretch>
          </p:blipFill>
          <p:spPr bwMode="auto">
            <a:xfrm>
              <a:off x="642910" y="4357694"/>
              <a:ext cx="203175" cy="203175"/>
            </a:xfrm>
            <a:prstGeom prst="rect">
              <a:avLst/>
            </a:prstGeom>
            <a:noFill/>
          </p:spPr>
        </p:pic>
        <p:pic>
          <p:nvPicPr>
            <p:cNvPr id="295" name="Picture 2" descr="C:\Documents and Settings\xiaomin\桌面\server.png"/>
            <p:cNvPicPr>
              <a:picLocks noChangeAspect="1" noChangeArrowheads="1"/>
            </p:cNvPicPr>
            <p:nvPr/>
          </p:nvPicPr>
          <p:blipFill>
            <a:blip r:embed="rId2" cstate="print"/>
            <a:srcRect/>
            <a:stretch>
              <a:fillRect/>
            </a:stretch>
          </p:blipFill>
          <p:spPr bwMode="auto">
            <a:xfrm>
              <a:off x="642910" y="4572008"/>
              <a:ext cx="203175" cy="203175"/>
            </a:xfrm>
            <a:prstGeom prst="rect">
              <a:avLst/>
            </a:prstGeom>
            <a:noFill/>
          </p:spPr>
        </p:pic>
        <p:pic>
          <p:nvPicPr>
            <p:cNvPr id="296" name="Picture 2" descr="C:\Documents and Settings\xiaomin\桌面\server.png"/>
            <p:cNvPicPr>
              <a:picLocks noChangeAspect="1" noChangeArrowheads="1"/>
            </p:cNvPicPr>
            <p:nvPr/>
          </p:nvPicPr>
          <p:blipFill>
            <a:blip r:embed="rId2" cstate="print"/>
            <a:srcRect/>
            <a:stretch>
              <a:fillRect/>
            </a:stretch>
          </p:blipFill>
          <p:spPr bwMode="auto">
            <a:xfrm>
              <a:off x="642910" y="4786322"/>
              <a:ext cx="203175" cy="203175"/>
            </a:xfrm>
            <a:prstGeom prst="rect">
              <a:avLst/>
            </a:prstGeom>
            <a:noFill/>
          </p:spPr>
        </p:pic>
        <p:pic>
          <p:nvPicPr>
            <p:cNvPr id="297" name="Picture 2" descr="C:\Documents and Settings\xiaomin\桌面\server.png"/>
            <p:cNvPicPr>
              <a:picLocks noChangeAspect="1" noChangeArrowheads="1"/>
            </p:cNvPicPr>
            <p:nvPr/>
          </p:nvPicPr>
          <p:blipFill>
            <a:blip r:embed="rId2" cstate="print"/>
            <a:srcRect/>
            <a:stretch>
              <a:fillRect/>
            </a:stretch>
          </p:blipFill>
          <p:spPr bwMode="auto">
            <a:xfrm>
              <a:off x="642910" y="5000636"/>
              <a:ext cx="203175" cy="203175"/>
            </a:xfrm>
            <a:prstGeom prst="rect">
              <a:avLst/>
            </a:prstGeom>
            <a:noFill/>
          </p:spPr>
        </p:pic>
        <p:pic>
          <p:nvPicPr>
            <p:cNvPr id="298" name="Picture 2" descr="C:\Documents and Settings\xiaomin\桌面\server.png"/>
            <p:cNvPicPr>
              <a:picLocks noChangeAspect="1" noChangeArrowheads="1"/>
            </p:cNvPicPr>
            <p:nvPr/>
          </p:nvPicPr>
          <p:blipFill>
            <a:blip r:embed="rId2" cstate="print"/>
            <a:srcRect/>
            <a:stretch>
              <a:fillRect/>
            </a:stretch>
          </p:blipFill>
          <p:spPr bwMode="auto">
            <a:xfrm>
              <a:off x="642910" y="5214950"/>
              <a:ext cx="203175" cy="203175"/>
            </a:xfrm>
            <a:prstGeom prst="rect">
              <a:avLst/>
            </a:prstGeom>
            <a:noFill/>
          </p:spPr>
        </p:pic>
      </p:grpSp>
      <p:grpSp>
        <p:nvGrpSpPr>
          <p:cNvPr id="27" name="组合 298"/>
          <p:cNvGrpSpPr/>
          <p:nvPr/>
        </p:nvGrpSpPr>
        <p:grpSpPr>
          <a:xfrm>
            <a:off x="3335276" y="2773916"/>
            <a:ext cx="203175" cy="2560629"/>
            <a:chOff x="642910" y="2857496"/>
            <a:chExt cx="203175" cy="2560629"/>
          </a:xfrm>
        </p:grpSpPr>
        <p:pic>
          <p:nvPicPr>
            <p:cNvPr id="300" name="Picture 2" descr="C:\Documents and Settings\xiaomin\桌面\server.png"/>
            <p:cNvPicPr>
              <a:picLocks noChangeAspect="1" noChangeArrowheads="1"/>
            </p:cNvPicPr>
            <p:nvPr/>
          </p:nvPicPr>
          <p:blipFill>
            <a:blip r:embed="rId2" cstate="print"/>
            <a:srcRect/>
            <a:stretch>
              <a:fillRect/>
            </a:stretch>
          </p:blipFill>
          <p:spPr bwMode="auto">
            <a:xfrm>
              <a:off x="642910" y="2857496"/>
              <a:ext cx="203175" cy="203175"/>
            </a:xfrm>
            <a:prstGeom prst="rect">
              <a:avLst/>
            </a:prstGeom>
            <a:noFill/>
          </p:spPr>
        </p:pic>
        <p:pic>
          <p:nvPicPr>
            <p:cNvPr id="301" name="Picture 2" descr="C:\Documents and Settings\xiaomin\桌面\server.png"/>
            <p:cNvPicPr>
              <a:picLocks noChangeAspect="1" noChangeArrowheads="1"/>
            </p:cNvPicPr>
            <p:nvPr/>
          </p:nvPicPr>
          <p:blipFill>
            <a:blip r:embed="rId2" cstate="print"/>
            <a:srcRect/>
            <a:stretch>
              <a:fillRect/>
            </a:stretch>
          </p:blipFill>
          <p:spPr bwMode="auto">
            <a:xfrm>
              <a:off x="642910" y="3071810"/>
              <a:ext cx="203175" cy="203175"/>
            </a:xfrm>
            <a:prstGeom prst="rect">
              <a:avLst/>
            </a:prstGeom>
            <a:noFill/>
          </p:spPr>
        </p:pic>
        <p:pic>
          <p:nvPicPr>
            <p:cNvPr id="302" name="Picture 2" descr="C:\Documents and Settings\xiaomin\桌面\server.png"/>
            <p:cNvPicPr>
              <a:picLocks noChangeAspect="1" noChangeArrowheads="1"/>
            </p:cNvPicPr>
            <p:nvPr/>
          </p:nvPicPr>
          <p:blipFill>
            <a:blip r:embed="rId2" cstate="print"/>
            <a:srcRect/>
            <a:stretch>
              <a:fillRect/>
            </a:stretch>
          </p:blipFill>
          <p:spPr bwMode="auto">
            <a:xfrm>
              <a:off x="642910" y="3286124"/>
              <a:ext cx="203175" cy="203175"/>
            </a:xfrm>
            <a:prstGeom prst="rect">
              <a:avLst/>
            </a:prstGeom>
            <a:noFill/>
          </p:spPr>
        </p:pic>
        <p:pic>
          <p:nvPicPr>
            <p:cNvPr id="303" name="Picture 2" descr="C:\Documents and Settings\xiaomin\桌面\server.png"/>
            <p:cNvPicPr>
              <a:picLocks noChangeAspect="1" noChangeArrowheads="1"/>
            </p:cNvPicPr>
            <p:nvPr/>
          </p:nvPicPr>
          <p:blipFill>
            <a:blip r:embed="rId2" cstate="print"/>
            <a:srcRect/>
            <a:stretch>
              <a:fillRect/>
            </a:stretch>
          </p:blipFill>
          <p:spPr bwMode="auto">
            <a:xfrm>
              <a:off x="642910" y="3500438"/>
              <a:ext cx="203175" cy="203175"/>
            </a:xfrm>
            <a:prstGeom prst="rect">
              <a:avLst/>
            </a:prstGeom>
            <a:noFill/>
          </p:spPr>
        </p:pic>
        <p:pic>
          <p:nvPicPr>
            <p:cNvPr id="304" name="Picture 2" descr="C:\Documents and Settings\xiaomin\桌面\server.png"/>
            <p:cNvPicPr>
              <a:picLocks noChangeAspect="1" noChangeArrowheads="1"/>
            </p:cNvPicPr>
            <p:nvPr/>
          </p:nvPicPr>
          <p:blipFill>
            <a:blip r:embed="rId2" cstate="print"/>
            <a:srcRect/>
            <a:stretch>
              <a:fillRect/>
            </a:stretch>
          </p:blipFill>
          <p:spPr bwMode="auto">
            <a:xfrm>
              <a:off x="642910" y="3714752"/>
              <a:ext cx="203175" cy="203175"/>
            </a:xfrm>
            <a:prstGeom prst="rect">
              <a:avLst/>
            </a:prstGeom>
            <a:noFill/>
          </p:spPr>
        </p:pic>
        <p:pic>
          <p:nvPicPr>
            <p:cNvPr id="305" name="Picture 2" descr="C:\Documents and Settings\xiaomin\桌面\server.png"/>
            <p:cNvPicPr>
              <a:picLocks noChangeAspect="1" noChangeArrowheads="1"/>
            </p:cNvPicPr>
            <p:nvPr/>
          </p:nvPicPr>
          <p:blipFill>
            <a:blip r:embed="rId2" cstate="print"/>
            <a:srcRect/>
            <a:stretch>
              <a:fillRect/>
            </a:stretch>
          </p:blipFill>
          <p:spPr bwMode="auto">
            <a:xfrm>
              <a:off x="642910" y="3929066"/>
              <a:ext cx="203175" cy="203175"/>
            </a:xfrm>
            <a:prstGeom prst="rect">
              <a:avLst/>
            </a:prstGeom>
            <a:noFill/>
          </p:spPr>
        </p:pic>
        <p:pic>
          <p:nvPicPr>
            <p:cNvPr id="306" name="Picture 2" descr="C:\Documents and Settings\xiaomin\桌面\server.png"/>
            <p:cNvPicPr>
              <a:picLocks noChangeAspect="1" noChangeArrowheads="1"/>
            </p:cNvPicPr>
            <p:nvPr/>
          </p:nvPicPr>
          <p:blipFill>
            <a:blip r:embed="rId2" cstate="print"/>
            <a:srcRect/>
            <a:stretch>
              <a:fillRect/>
            </a:stretch>
          </p:blipFill>
          <p:spPr bwMode="auto">
            <a:xfrm>
              <a:off x="642910" y="4143380"/>
              <a:ext cx="203175" cy="203175"/>
            </a:xfrm>
            <a:prstGeom prst="rect">
              <a:avLst/>
            </a:prstGeom>
            <a:noFill/>
          </p:spPr>
        </p:pic>
        <p:pic>
          <p:nvPicPr>
            <p:cNvPr id="307" name="Picture 2" descr="C:\Documents and Settings\xiaomin\桌面\server.png"/>
            <p:cNvPicPr>
              <a:picLocks noChangeAspect="1" noChangeArrowheads="1"/>
            </p:cNvPicPr>
            <p:nvPr/>
          </p:nvPicPr>
          <p:blipFill>
            <a:blip r:embed="rId2" cstate="print"/>
            <a:srcRect/>
            <a:stretch>
              <a:fillRect/>
            </a:stretch>
          </p:blipFill>
          <p:spPr bwMode="auto">
            <a:xfrm>
              <a:off x="642910" y="4357694"/>
              <a:ext cx="203175" cy="203175"/>
            </a:xfrm>
            <a:prstGeom prst="rect">
              <a:avLst/>
            </a:prstGeom>
            <a:noFill/>
          </p:spPr>
        </p:pic>
        <p:pic>
          <p:nvPicPr>
            <p:cNvPr id="308" name="Picture 2" descr="C:\Documents and Settings\xiaomin\桌面\server.png"/>
            <p:cNvPicPr>
              <a:picLocks noChangeAspect="1" noChangeArrowheads="1"/>
            </p:cNvPicPr>
            <p:nvPr/>
          </p:nvPicPr>
          <p:blipFill>
            <a:blip r:embed="rId2" cstate="print"/>
            <a:srcRect/>
            <a:stretch>
              <a:fillRect/>
            </a:stretch>
          </p:blipFill>
          <p:spPr bwMode="auto">
            <a:xfrm>
              <a:off x="642910" y="4572008"/>
              <a:ext cx="203175" cy="203175"/>
            </a:xfrm>
            <a:prstGeom prst="rect">
              <a:avLst/>
            </a:prstGeom>
            <a:noFill/>
          </p:spPr>
        </p:pic>
        <p:pic>
          <p:nvPicPr>
            <p:cNvPr id="309" name="Picture 2" descr="C:\Documents and Settings\xiaomin\桌面\server.png"/>
            <p:cNvPicPr>
              <a:picLocks noChangeAspect="1" noChangeArrowheads="1"/>
            </p:cNvPicPr>
            <p:nvPr/>
          </p:nvPicPr>
          <p:blipFill>
            <a:blip r:embed="rId2" cstate="print"/>
            <a:srcRect/>
            <a:stretch>
              <a:fillRect/>
            </a:stretch>
          </p:blipFill>
          <p:spPr bwMode="auto">
            <a:xfrm>
              <a:off x="642910" y="4786322"/>
              <a:ext cx="203175" cy="203175"/>
            </a:xfrm>
            <a:prstGeom prst="rect">
              <a:avLst/>
            </a:prstGeom>
            <a:noFill/>
          </p:spPr>
        </p:pic>
        <p:pic>
          <p:nvPicPr>
            <p:cNvPr id="310" name="Picture 2" descr="C:\Documents and Settings\xiaomin\桌面\server.png"/>
            <p:cNvPicPr>
              <a:picLocks noChangeAspect="1" noChangeArrowheads="1"/>
            </p:cNvPicPr>
            <p:nvPr/>
          </p:nvPicPr>
          <p:blipFill>
            <a:blip r:embed="rId2" cstate="print"/>
            <a:srcRect/>
            <a:stretch>
              <a:fillRect/>
            </a:stretch>
          </p:blipFill>
          <p:spPr bwMode="auto">
            <a:xfrm>
              <a:off x="642910" y="5000636"/>
              <a:ext cx="203175" cy="203175"/>
            </a:xfrm>
            <a:prstGeom prst="rect">
              <a:avLst/>
            </a:prstGeom>
            <a:noFill/>
          </p:spPr>
        </p:pic>
        <p:pic>
          <p:nvPicPr>
            <p:cNvPr id="311" name="Picture 2" descr="C:\Documents and Settings\xiaomin\桌面\server.png"/>
            <p:cNvPicPr>
              <a:picLocks noChangeAspect="1" noChangeArrowheads="1"/>
            </p:cNvPicPr>
            <p:nvPr/>
          </p:nvPicPr>
          <p:blipFill>
            <a:blip r:embed="rId2" cstate="print"/>
            <a:srcRect/>
            <a:stretch>
              <a:fillRect/>
            </a:stretch>
          </p:blipFill>
          <p:spPr bwMode="auto">
            <a:xfrm>
              <a:off x="642910" y="5214950"/>
              <a:ext cx="203175" cy="203175"/>
            </a:xfrm>
            <a:prstGeom prst="rect">
              <a:avLst/>
            </a:prstGeom>
            <a:noFill/>
          </p:spPr>
        </p:pic>
      </p:grpSp>
      <p:grpSp>
        <p:nvGrpSpPr>
          <p:cNvPr id="28" name="组合 311"/>
          <p:cNvGrpSpPr/>
          <p:nvPr/>
        </p:nvGrpSpPr>
        <p:grpSpPr>
          <a:xfrm>
            <a:off x="3763904" y="2773916"/>
            <a:ext cx="203175" cy="2560629"/>
            <a:chOff x="642910" y="2857496"/>
            <a:chExt cx="203175" cy="2560629"/>
          </a:xfrm>
        </p:grpSpPr>
        <p:pic>
          <p:nvPicPr>
            <p:cNvPr id="313" name="Picture 2" descr="C:\Documents and Settings\xiaomin\桌面\server.png"/>
            <p:cNvPicPr>
              <a:picLocks noChangeAspect="1" noChangeArrowheads="1"/>
            </p:cNvPicPr>
            <p:nvPr/>
          </p:nvPicPr>
          <p:blipFill>
            <a:blip r:embed="rId2" cstate="print"/>
            <a:srcRect/>
            <a:stretch>
              <a:fillRect/>
            </a:stretch>
          </p:blipFill>
          <p:spPr bwMode="auto">
            <a:xfrm>
              <a:off x="642910" y="2857496"/>
              <a:ext cx="203175" cy="203175"/>
            </a:xfrm>
            <a:prstGeom prst="rect">
              <a:avLst/>
            </a:prstGeom>
            <a:noFill/>
          </p:spPr>
        </p:pic>
        <p:pic>
          <p:nvPicPr>
            <p:cNvPr id="314" name="Picture 2" descr="C:\Documents and Settings\xiaomin\桌面\server.png"/>
            <p:cNvPicPr>
              <a:picLocks noChangeAspect="1" noChangeArrowheads="1"/>
            </p:cNvPicPr>
            <p:nvPr/>
          </p:nvPicPr>
          <p:blipFill>
            <a:blip r:embed="rId2" cstate="print"/>
            <a:srcRect/>
            <a:stretch>
              <a:fillRect/>
            </a:stretch>
          </p:blipFill>
          <p:spPr bwMode="auto">
            <a:xfrm>
              <a:off x="642910" y="3071810"/>
              <a:ext cx="203175" cy="203175"/>
            </a:xfrm>
            <a:prstGeom prst="rect">
              <a:avLst/>
            </a:prstGeom>
            <a:noFill/>
          </p:spPr>
        </p:pic>
        <p:pic>
          <p:nvPicPr>
            <p:cNvPr id="315" name="Picture 2" descr="C:\Documents and Settings\xiaomin\桌面\server.png"/>
            <p:cNvPicPr>
              <a:picLocks noChangeAspect="1" noChangeArrowheads="1"/>
            </p:cNvPicPr>
            <p:nvPr/>
          </p:nvPicPr>
          <p:blipFill>
            <a:blip r:embed="rId2" cstate="print"/>
            <a:srcRect/>
            <a:stretch>
              <a:fillRect/>
            </a:stretch>
          </p:blipFill>
          <p:spPr bwMode="auto">
            <a:xfrm>
              <a:off x="642910" y="3286124"/>
              <a:ext cx="203175" cy="203175"/>
            </a:xfrm>
            <a:prstGeom prst="rect">
              <a:avLst/>
            </a:prstGeom>
            <a:noFill/>
          </p:spPr>
        </p:pic>
        <p:pic>
          <p:nvPicPr>
            <p:cNvPr id="316" name="Picture 2" descr="C:\Documents and Settings\xiaomin\桌面\server.png"/>
            <p:cNvPicPr>
              <a:picLocks noChangeAspect="1" noChangeArrowheads="1"/>
            </p:cNvPicPr>
            <p:nvPr/>
          </p:nvPicPr>
          <p:blipFill>
            <a:blip r:embed="rId2" cstate="print"/>
            <a:srcRect/>
            <a:stretch>
              <a:fillRect/>
            </a:stretch>
          </p:blipFill>
          <p:spPr bwMode="auto">
            <a:xfrm>
              <a:off x="642910" y="3500438"/>
              <a:ext cx="203175" cy="203175"/>
            </a:xfrm>
            <a:prstGeom prst="rect">
              <a:avLst/>
            </a:prstGeom>
            <a:noFill/>
          </p:spPr>
        </p:pic>
        <p:pic>
          <p:nvPicPr>
            <p:cNvPr id="317" name="Picture 2" descr="C:\Documents and Settings\xiaomin\桌面\server.png"/>
            <p:cNvPicPr>
              <a:picLocks noChangeAspect="1" noChangeArrowheads="1"/>
            </p:cNvPicPr>
            <p:nvPr/>
          </p:nvPicPr>
          <p:blipFill>
            <a:blip r:embed="rId2" cstate="print"/>
            <a:srcRect/>
            <a:stretch>
              <a:fillRect/>
            </a:stretch>
          </p:blipFill>
          <p:spPr bwMode="auto">
            <a:xfrm>
              <a:off x="642910" y="3714752"/>
              <a:ext cx="203175" cy="203175"/>
            </a:xfrm>
            <a:prstGeom prst="rect">
              <a:avLst/>
            </a:prstGeom>
            <a:noFill/>
          </p:spPr>
        </p:pic>
        <p:pic>
          <p:nvPicPr>
            <p:cNvPr id="318" name="Picture 2" descr="C:\Documents and Settings\xiaomin\桌面\server.png"/>
            <p:cNvPicPr>
              <a:picLocks noChangeAspect="1" noChangeArrowheads="1"/>
            </p:cNvPicPr>
            <p:nvPr/>
          </p:nvPicPr>
          <p:blipFill>
            <a:blip r:embed="rId2" cstate="print"/>
            <a:srcRect/>
            <a:stretch>
              <a:fillRect/>
            </a:stretch>
          </p:blipFill>
          <p:spPr bwMode="auto">
            <a:xfrm>
              <a:off x="642910" y="3929066"/>
              <a:ext cx="203175" cy="203175"/>
            </a:xfrm>
            <a:prstGeom prst="rect">
              <a:avLst/>
            </a:prstGeom>
            <a:noFill/>
          </p:spPr>
        </p:pic>
        <p:pic>
          <p:nvPicPr>
            <p:cNvPr id="319" name="Picture 2" descr="C:\Documents and Settings\xiaomin\桌面\server.png"/>
            <p:cNvPicPr>
              <a:picLocks noChangeAspect="1" noChangeArrowheads="1"/>
            </p:cNvPicPr>
            <p:nvPr/>
          </p:nvPicPr>
          <p:blipFill>
            <a:blip r:embed="rId2" cstate="print"/>
            <a:srcRect/>
            <a:stretch>
              <a:fillRect/>
            </a:stretch>
          </p:blipFill>
          <p:spPr bwMode="auto">
            <a:xfrm>
              <a:off x="642910" y="4143380"/>
              <a:ext cx="203175" cy="203175"/>
            </a:xfrm>
            <a:prstGeom prst="rect">
              <a:avLst/>
            </a:prstGeom>
            <a:noFill/>
          </p:spPr>
        </p:pic>
        <p:pic>
          <p:nvPicPr>
            <p:cNvPr id="320" name="Picture 2" descr="C:\Documents and Settings\xiaomin\桌面\server.png"/>
            <p:cNvPicPr>
              <a:picLocks noChangeAspect="1" noChangeArrowheads="1"/>
            </p:cNvPicPr>
            <p:nvPr/>
          </p:nvPicPr>
          <p:blipFill>
            <a:blip r:embed="rId2" cstate="print"/>
            <a:srcRect/>
            <a:stretch>
              <a:fillRect/>
            </a:stretch>
          </p:blipFill>
          <p:spPr bwMode="auto">
            <a:xfrm>
              <a:off x="642910" y="4357694"/>
              <a:ext cx="203175" cy="203175"/>
            </a:xfrm>
            <a:prstGeom prst="rect">
              <a:avLst/>
            </a:prstGeom>
            <a:noFill/>
          </p:spPr>
        </p:pic>
        <p:pic>
          <p:nvPicPr>
            <p:cNvPr id="321" name="Picture 2" descr="C:\Documents and Settings\xiaomin\桌面\server.png"/>
            <p:cNvPicPr>
              <a:picLocks noChangeAspect="1" noChangeArrowheads="1"/>
            </p:cNvPicPr>
            <p:nvPr/>
          </p:nvPicPr>
          <p:blipFill>
            <a:blip r:embed="rId2" cstate="print"/>
            <a:srcRect/>
            <a:stretch>
              <a:fillRect/>
            </a:stretch>
          </p:blipFill>
          <p:spPr bwMode="auto">
            <a:xfrm>
              <a:off x="642910" y="4572008"/>
              <a:ext cx="203175" cy="203175"/>
            </a:xfrm>
            <a:prstGeom prst="rect">
              <a:avLst/>
            </a:prstGeom>
            <a:noFill/>
          </p:spPr>
        </p:pic>
        <p:pic>
          <p:nvPicPr>
            <p:cNvPr id="322" name="Picture 2" descr="C:\Documents and Settings\xiaomin\桌面\server.png"/>
            <p:cNvPicPr>
              <a:picLocks noChangeAspect="1" noChangeArrowheads="1"/>
            </p:cNvPicPr>
            <p:nvPr/>
          </p:nvPicPr>
          <p:blipFill>
            <a:blip r:embed="rId2" cstate="print"/>
            <a:srcRect/>
            <a:stretch>
              <a:fillRect/>
            </a:stretch>
          </p:blipFill>
          <p:spPr bwMode="auto">
            <a:xfrm>
              <a:off x="642910" y="4786322"/>
              <a:ext cx="203175" cy="203175"/>
            </a:xfrm>
            <a:prstGeom prst="rect">
              <a:avLst/>
            </a:prstGeom>
            <a:noFill/>
          </p:spPr>
        </p:pic>
        <p:pic>
          <p:nvPicPr>
            <p:cNvPr id="323" name="Picture 2" descr="C:\Documents and Settings\xiaomin\桌面\server.png"/>
            <p:cNvPicPr>
              <a:picLocks noChangeAspect="1" noChangeArrowheads="1"/>
            </p:cNvPicPr>
            <p:nvPr/>
          </p:nvPicPr>
          <p:blipFill>
            <a:blip r:embed="rId2" cstate="print"/>
            <a:srcRect/>
            <a:stretch>
              <a:fillRect/>
            </a:stretch>
          </p:blipFill>
          <p:spPr bwMode="auto">
            <a:xfrm>
              <a:off x="642910" y="5000636"/>
              <a:ext cx="203175" cy="203175"/>
            </a:xfrm>
            <a:prstGeom prst="rect">
              <a:avLst/>
            </a:prstGeom>
            <a:noFill/>
          </p:spPr>
        </p:pic>
        <p:pic>
          <p:nvPicPr>
            <p:cNvPr id="324" name="Picture 2" descr="C:\Documents and Settings\xiaomin\桌面\server.png"/>
            <p:cNvPicPr>
              <a:picLocks noChangeAspect="1" noChangeArrowheads="1"/>
            </p:cNvPicPr>
            <p:nvPr/>
          </p:nvPicPr>
          <p:blipFill>
            <a:blip r:embed="rId2" cstate="print"/>
            <a:srcRect/>
            <a:stretch>
              <a:fillRect/>
            </a:stretch>
          </p:blipFill>
          <p:spPr bwMode="auto">
            <a:xfrm>
              <a:off x="642910" y="5214950"/>
              <a:ext cx="203175" cy="203175"/>
            </a:xfrm>
            <a:prstGeom prst="rect">
              <a:avLst/>
            </a:prstGeom>
            <a:noFill/>
          </p:spPr>
        </p:pic>
      </p:grpSp>
      <p:grpSp>
        <p:nvGrpSpPr>
          <p:cNvPr id="29" name="组合 324"/>
          <p:cNvGrpSpPr/>
          <p:nvPr/>
        </p:nvGrpSpPr>
        <p:grpSpPr>
          <a:xfrm>
            <a:off x="4181393" y="2773916"/>
            <a:ext cx="203175" cy="2560629"/>
            <a:chOff x="642910" y="2857496"/>
            <a:chExt cx="203175" cy="2560629"/>
          </a:xfrm>
        </p:grpSpPr>
        <p:pic>
          <p:nvPicPr>
            <p:cNvPr id="326" name="Picture 2" descr="C:\Documents and Settings\xiaomin\桌面\server.png"/>
            <p:cNvPicPr>
              <a:picLocks noChangeAspect="1" noChangeArrowheads="1"/>
            </p:cNvPicPr>
            <p:nvPr/>
          </p:nvPicPr>
          <p:blipFill>
            <a:blip r:embed="rId2" cstate="print"/>
            <a:srcRect/>
            <a:stretch>
              <a:fillRect/>
            </a:stretch>
          </p:blipFill>
          <p:spPr bwMode="auto">
            <a:xfrm>
              <a:off x="642910" y="2857496"/>
              <a:ext cx="203175" cy="203175"/>
            </a:xfrm>
            <a:prstGeom prst="rect">
              <a:avLst/>
            </a:prstGeom>
            <a:noFill/>
          </p:spPr>
        </p:pic>
        <p:pic>
          <p:nvPicPr>
            <p:cNvPr id="327" name="Picture 2" descr="C:\Documents and Settings\xiaomin\桌面\server.png"/>
            <p:cNvPicPr>
              <a:picLocks noChangeAspect="1" noChangeArrowheads="1"/>
            </p:cNvPicPr>
            <p:nvPr/>
          </p:nvPicPr>
          <p:blipFill>
            <a:blip r:embed="rId2" cstate="print"/>
            <a:srcRect/>
            <a:stretch>
              <a:fillRect/>
            </a:stretch>
          </p:blipFill>
          <p:spPr bwMode="auto">
            <a:xfrm>
              <a:off x="642910" y="3071810"/>
              <a:ext cx="203175" cy="203175"/>
            </a:xfrm>
            <a:prstGeom prst="rect">
              <a:avLst/>
            </a:prstGeom>
            <a:noFill/>
          </p:spPr>
        </p:pic>
        <p:pic>
          <p:nvPicPr>
            <p:cNvPr id="328" name="Picture 2" descr="C:\Documents and Settings\xiaomin\桌面\server.png"/>
            <p:cNvPicPr>
              <a:picLocks noChangeAspect="1" noChangeArrowheads="1"/>
            </p:cNvPicPr>
            <p:nvPr/>
          </p:nvPicPr>
          <p:blipFill>
            <a:blip r:embed="rId2" cstate="print"/>
            <a:srcRect/>
            <a:stretch>
              <a:fillRect/>
            </a:stretch>
          </p:blipFill>
          <p:spPr bwMode="auto">
            <a:xfrm>
              <a:off x="642910" y="3286124"/>
              <a:ext cx="203175" cy="203175"/>
            </a:xfrm>
            <a:prstGeom prst="rect">
              <a:avLst/>
            </a:prstGeom>
            <a:noFill/>
          </p:spPr>
        </p:pic>
        <p:pic>
          <p:nvPicPr>
            <p:cNvPr id="329" name="Picture 2" descr="C:\Documents and Settings\xiaomin\桌面\server.png"/>
            <p:cNvPicPr>
              <a:picLocks noChangeAspect="1" noChangeArrowheads="1"/>
            </p:cNvPicPr>
            <p:nvPr/>
          </p:nvPicPr>
          <p:blipFill>
            <a:blip r:embed="rId2" cstate="print"/>
            <a:srcRect/>
            <a:stretch>
              <a:fillRect/>
            </a:stretch>
          </p:blipFill>
          <p:spPr bwMode="auto">
            <a:xfrm>
              <a:off x="642910" y="3500438"/>
              <a:ext cx="203175" cy="203175"/>
            </a:xfrm>
            <a:prstGeom prst="rect">
              <a:avLst/>
            </a:prstGeom>
            <a:noFill/>
          </p:spPr>
        </p:pic>
        <p:pic>
          <p:nvPicPr>
            <p:cNvPr id="330" name="Picture 2" descr="C:\Documents and Settings\xiaomin\桌面\server.png"/>
            <p:cNvPicPr>
              <a:picLocks noChangeAspect="1" noChangeArrowheads="1"/>
            </p:cNvPicPr>
            <p:nvPr/>
          </p:nvPicPr>
          <p:blipFill>
            <a:blip r:embed="rId2" cstate="print"/>
            <a:srcRect/>
            <a:stretch>
              <a:fillRect/>
            </a:stretch>
          </p:blipFill>
          <p:spPr bwMode="auto">
            <a:xfrm>
              <a:off x="642910" y="3714752"/>
              <a:ext cx="203175" cy="203175"/>
            </a:xfrm>
            <a:prstGeom prst="rect">
              <a:avLst/>
            </a:prstGeom>
            <a:noFill/>
          </p:spPr>
        </p:pic>
        <p:pic>
          <p:nvPicPr>
            <p:cNvPr id="331" name="Picture 2" descr="C:\Documents and Settings\xiaomin\桌面\server.png"/>
            <p:cNvPicPr>
              <a:picLocks noChangeAspect="1" noChangeArrowheads="1"/>
            </p:cNvPicPr>
            <p:nvPr/>
          </p:nvPicPr>
          <p:blipFill>
            <a:blip r:embed="rId2" cstate="print"/>
            <a:srcRect/>
            <a:stretch>
              <a:fillRect/>
            </a:stretch>
          </p:blipFill>
          <p:spPr bwMode="auto">
            <a:xfrm>
              <a:off x="642910" y="3929066"/>
              <a:ext cx="203175" cy="203175"/>
            </a:xfrm>
            <a:prstGeom prst="rect">
              <a:avLst/>
            </a:prstGeom>
            <a:noFill/>
          </p:spPr>
        </p:pic>
        <p:pic>
          <p:nvPicPr>
            <p:cNvPr id="332" name="Picture 2" descr="C:\Documents and Settings\xiaomin\桌面\server.png"/>
            <p:cNvPicPr>
              <a:picLocks noChangeAspect="1" noChangeArrowheads="1"/>
            </p:cNvPicPr>
            <p:nvPr/>
          </p:nvPicPr>
          <p:blipFill>
            <a:blip r:embed="rId2" cstate="print"/>
            <a:srcRect/>
            <a:stretch>
              <a:fillRect/>
            </a:stretch>
          </p:blipFill>
          <p:spPr bwMode="auto">
            <a:xfrm>
              <a:off x="642910" y="4143380"/>
              <a:ext cx="203175" cy="203175"/>
            </a:xfrm>
            <a:prstGeom prst="rect">
              <a:avLst/>
            </a:prstGeom>
            <a:noFill/>
          </p:spPr>
        </p:pic>
        <p:pic>
          <p:nvPicPr>
            <p:cNvPr id="333" name="Picture 2" descr="C:\Documents and Settings\xiaomin\桌面\server.png"/>
            <p:cNvPicPr>
              <a:picLocks noChangeAspect="1" noChangeArrowheads="1"/>
            </p:cNvPicPr>
            <p:nvPr/>
          </p:nvPicPr>
          <p:blipFill>
            <a:blip r:embed="rId2" cstate="print"/>
            <a:srcRect/>
            <a:stretch>
              <a:fillRect/>
            </a:stretch>
          </p:blipFill>
          <p:spPr bwMode="auto">
            <a:xfrm>
              <a:off x="642910" y="4357694"/>
              <a:ext cx="203175" cy="203175"/>
            </a:xfrm>
            <a:prstGeom prst="rect">
              <a:avLst/>
            </a:prstGeom>
            <a:noFill/>
          </p:spPr>
        </p:pic>
        <p:pic>
          <p:nvPicPr>
            <p:cNvPr id="334" name="Picture 2" descr="C:\Documents and Settings\xiaomin\桌面\server.png"/>
            <p:cNvPicPr>
              <a:picLocks noChangeAspect="1" noChangeArrowheads="1"/>
            </p:cNvPicPr>
            <p:nvPr/>
          </p:nvPicPr>
          <p:blipFill>
            <a:blip r:embed="rId2" cstate="print"/>
            <a:srcRect/>
            <a:stretch>
              <a:fillRect/>
            </a:stretch>
          </p:blipFill>
          <p:spPr bwMode="auto">
            <a:xfrm>
              <a:off x="642910" y="4572008"/>
              <a:ext cx="203175" cy="203175"/>
            </a:xfrm>
            <a:prstGeom prst="rect">
              <a:avLst/>
            </a:prstGeom>
            <a:noFill/>
          </p:spPr>
        </p:pic>
        <p:pic>
          <p:nvPicPr>
            <p:cNvPr id="335" name="Picture 2" descr="C:\Documents and Settings\xiaomin\桌面\server.png"/>
            <p:cNvPicPr>
              <a:picLocks noChangeAspect="1" noChangeArrowheads="1"/>
            </p:cNvPicPr>
            <p:nvPr/>
          </p:nvPicPr>
          <p:blipFill>
            <a:blip r:embed="rId2" cstate="print"/>
            <a:srcRect/>
            <a:stretch>
              <a:fillRect/>
            </a:stretch>
          </p:blipFill>
          <p:spPr bwMode="auto">
            <a:xfrm>
              <a:off x="642910" y="4786322"/>
              <a:ext cx="203175" cy="203175"/>
            </a:xfrm>
            <a:prstGeom prst="rect">
              <a:avLst/>
            </a:prstGeom>
            <a:noFill/>
          </p:spPr>
        </p:pic>
        <p:pic>
          <p:nvPicPr>
            <p:cNvPr id="336" name="Picture 2" descr="C:\Documents and Settings\xiaomin\桌面\server.png"/>
            <p:cNvPicPr>
              <a:picLocks noChangeAspect="1" noChangeArrowheads="1"/>
            </p:cNvPicPr>
            <p:nvPr/>
          </p:nvPicPr>
          <p:blipFill>
            <a:blip r:embed="rId2" cstate="print"/>
            <a:srcRect/>
            <a:stretch>
              <a:fillRect/>
            </a:stretch>
          </p:blipFill>
          <p:spPr bwMode="auto">
            <a:xfrm>
              <a:off x="642910" y="5000636"/>
              <a:ext cx="203175" cy="203175"/>
            </a:xfrm>
            <a:prstGeom prst="rect">
              <a:avLst/>
            </a:prstGeom>
            <a:noFill/>
          </p:spPr>
        </p:pic>
        <p:pic>
          <p:nvPicPr>
            <p:cNvPr id="337" name="Picture 2" descr="C:\Documents and Settings\xiaomin\桌面\server.png"/>
            <p:cNvPicPr>
              <a:picLocks noChangeAspect="1" noChangeArrowheads="1"/>
            </p:cNvPicPr>
            <p:nvPr/>
          </p:nvPicPr>
          <p:blipFill>
            <a:blip r:embed="rId2" cstate="print"/>
            <a:srcRect/>
            <a:stretch>
              <a:fillRect/>
            </a:stretch>
          </p:blipFill>
          <p:spPr bwMode="auto">
            <a:xfrm>
              <a:off x="642910" y="5214950"/>
              <a:ext cx="203175" cy="203175"/>
            </a:xfrm>
            <a:prstGeom prst="rect">
              <a:avLst/>
            </a:prstGeom>
            <a:noFill/>
          </p:spPr>
        </p:pic>
      </p:grpSp>
      <p:grpSp>
        <p:nvGrpSpPr>
          <p:cNvPr id="30" name="组合 337"/>
          <p:cNvGrpSpPr/>
          <p:nvPr/>
        </p:nvGrpSpPr>
        <p:grpSpPr>
          <a:xfrm>
            <a:off x="4632299" y="2773916"/>
            <a:ext cx="203175" cy="2560629"/>
            <a:chOff x="642910" y="2857496"/>
            <a:chExt cx="203175" cy="2560629"/>
          </a:xfrm>
        </p:grpSpPr>
        <p:pic>
          <p:nvPicPr>
            <p:cNvPr id="339" name="Picture 2" descr="C:\Documents and Settings\xiaomin\桌面\server.png"/>
            <p:cNvPicPr>
              <a:picLocks noChangeAspect="1" noChangeArrowheads="1"/>
            </p:cNvPicPr>
            <p:nvPr/>
          </p:nvPicPr>
          <p:blipFill>
            <a:blip r:embed="rId2" cstate="print"/>
            <a:srcRect/>
            <a:stretch>
              <a:fillRect/>
            </a:stretch>
          </p:blipFill>
          <p:spPr bwMode="auto">
            <a:xfrm>
              <a:off x="642910" y="2857496"/>
              <a:ext cx="203175" cy="203175"/>
            </a:xfrm>
            <a:prstGeom prst="rect">
              <a:avLst/>
            </a:prstGeom>
            <a:noFill/>
          </p:spPr>
        </p:pic>
        <p:pic>
          <p:nvPicPr>
            <p:cNvPr id="340" name="Picture 2" descr="C:\Documents and Settings\xiaomin\桌面\server.png"/>
            <p:cNvPicPr>
              <a:picLocks noChangeAspect="1" noChangeArrowheads="1"/>
            </p:cNvPicPr>
            <p:nvPr/>
          </p:nvPicPr>
          <p:blipFill>
            <a:blip r:embed="rId2" cstate="print"/>
            <a:srcRect/>
            <a:stretch>
              <a:fillRect/>
            </a:stretch>
          </p:blipFill>
          <p:spPr bwMode="auto">
            <a:xfrm>
              <a:off x="642910" y="3071810"/>
              <a:ext cx="203175" cy="203175"/>
            </a:xfrm>
            <a:prstGeom prst="rect">
              <a:avLst/>
            </a:prstGeom>
            <a:noFill/>
          </p:spPr>
        </p:pic>
        <p:pic>
          <p:nvPicPr>
            <p:cNvPr id="341" name="Picture 2" descr="C:\Documents and Settings\xiaomin\桌面\server.png"/>
            <p:cNvPicPr>
              <a:picLocks noChangeAspect="1" noChangeArrowheads="1"/>
            </p:cNvPicPr>
            <p:nvPr/>
          </p:nvPicPr>
          <p:blipFill>
            <a:blip r:embed="rId2" cstate="print"/>
            <a:srcRect/>
            <a:stretch>
              <a:fillRect/>
            </a:stretch>
          </p:blipFill>
          <p:spPr bwMode="auto">
            <a:xfrm>
              <a:off x="642910" y="3286124"/>
              <a:ext cx="203175" cy="203175"/>
            </a:xfrm>
            <a:prstGeom prst="rect">
              <a:avLst/>
            </a:prstGeom>
            <a:noFill/>
          </p:spPr>
        </p:pic>
        <p:pic>
          <p:nvPicPr>
            <p:cNvPr id="342" name="Picture 2" descr="C:\Documents and Settings\xiaomin\桌面\server.png"/>
            <p:cNvPicPr>
              <a:picLocks noChangeAspect="1" noChangeArrowheads="1"/>
            </p:cNvPicPr>
            <p:nvPr/>
          </p:nvPicPr>
          <p:blipFill>
            <a:blip r:embed="rId2" cstate="print"/>
            <a:srcRect/>
            <a:stretch>
              <a:fillRect/>
            </a:stretch>
          </p:blipFill>
          <p:spPr bwMode="auto">
            <a:xfrm>
              <a:off x="642910" y="3500438"/>
              <a:ext cx="203175" cy="203175"/>
            </a:xfrm>
            <a:prstGeom prst="rect">
              <a:avLst/>
            </a:prstGeom>
            <a:noFill/>
          </p:spPr>
        </p:pic>
        <p:pic>
          <p:nvPicPr>
            <p:cNvPr id="343" name="Picture 2" descr="C:\Documents and Settings\xiaomin\桌面\server.png"/>
            <p:cNvPicPr>
              <a:picLocks noChangeAspect="1" noChangeArrowheads="1"/>
            </p:cNvPicPr>
            <p:nvPr/>
          </p:nvPicPr>
          <p:blipFill>
            <a:blip r:embed="rId2" cstate="print"/>
            <a:srcRect/>
            <a:stretch>
              <a:fillRect/>
            </a:stretch>
          </p:blipFill>
          <p:spPr bwMode="auto">
            <a:xfrm>
              <a:off x="642910" y="3714752"/>
              <a:ext cx="203175" cy="203175"/>
            </a:xfrm>
            <a:prstGeom prst="rect">
              <a:avLst/>
            </a:prstGeom>
            <a:noFill/>
          </p:spPr>
        </p:pic>
        <p:pic>
          <p:nvPicPr>
            <p:cNvPr id="344" name="Picture 2" descr="C:\Documents and Settings\xiaomin\桌面\server.png"/>
            <p:cNvPicPr>
              <a:picLocks noChangeAspect="1" noChangeArrowheads="1"/>
            </p:cNvPicPr>
            <p:nvPr/>
          </p:nvPicPr>
          <p:blipFill>
            <a:blip r:embed="rId2" cstate="print"/>
            <a:srcRect/>
            <a:stretch>
              <a:fillRect/>
            </a:stretch>
          </p:blipFill>
          <p:spPr bwMode="auto">
            <a:xfrm>
              <a:off x="642910" y="3929066"/>
              <a:ext cx="203175" cy="203175"/>
            </a:xfrm>
            <a:prstGeom prst="rect">
              <a:avLst/>
            </a:prstGeom>
            <a:noFill/>
          </p:spPr>
        </p:pic>
        <p:pic>
          <p:nvPicPr>
            <p:cNvPr id="345" name="Picture 2" descr="C:\Documents and Settings\xiaomin\桌面\server.png"/>
            <p:cNvPicPr>
              <a:picLocks noChangeAspect="1" noChangeArrowheads="1"/>
            </p:cNvPicPr>
            <p:nvPr/>
          </p:nvPicPr>
          <p:blipFill>
            <a:blip r:embed="rId2" cstate="print"/>
            <a:srcRect/>
            <a:stretch>
              <a:fillRect/>
            </a:stretch>
          </p:blipFill>
          <p:spPr bwMode="auto">
            <a:xfrm>
              <a:off x="642910" y="4143380"/>
              <a:ext cx="203175" cy="203175"/>
            </a:xfrm>
            <a:prstGeom prst="rect">
              <a:avLst/>
            </a:prstGeom>
            <a:noFill/>
          </p:spPr>
        </p:pic>
        <p:pic>
          <p:nvPicPr>
            <p:cNvPr id="346" name="Picture 2" descr="C:\Documents and Settings\xiaomin\桌面\server.png"/>
            <p:cNvPicPr>
              <a:picLocks noChangeAspect="1" noChangeArrowheads="1"/>
            </p:cNvPicPr>
            <p:nvPr/>
          </p:nvPicPr>
          <p:blipFill>
            <a:blip r:embed="rId2" cstate="print"/>
            <a:srcRect/>
            <a:stretch>
              <a:fillRect/>
            </a:stretch>
          </p:blipFill>
          <p:spPr bwMode="auto">
            <a:xfrm>
              <a:off x="642910" y="4357694"/>
              <a:ext cx="203175" cy="203175"/>
            </a:xfrm>
            <a:prstGeom prst="rect">
              <a:avLst/>
            </a:prstGeom>
            <a:noFill/>
          </p:spPr>
        </p:pic>
        <p:pic>
          <p:nvPicPr>
            <p:cNvPr id="347" name="Picture 2" descr="C:\Documents and Settings\xiaomin\桌面\server.png"/>
            <p:cNvPicPr>
              <a:picLocks noChangeAspect="1" noChangeArrowheads="1"/>
            </p:cNvPicPr>
            <p:nvPr/>
          </p:nvPicPr>
          <p:blipFill>
            <a:blip r:embed="rId2" cstate="print"/>
            <a:srcRect/>
            <a:stretch>
              <a:fillRect/>
            </a:stretch>
          </p:blipFill>
          <p:spPr bwMode="auto">
            <a:xfrm>
              <a:off x="642910" y="4572008"/>
              <a:ext cx="203175" cy="203175"/>
            </a:xfrm>
            <a:prstGeom prst="rect">
              <a:avLst/>
            </a:prstGeom>
            <a:noFill/>
          </p:spPr>
        </p:pic>
        <p:pic>
          <p:nvPicPr>
            <p:cNvPr id="348" name="Picture 2" descr="C:\Documents and Settings\xiaomin\桌面\server.png"/>
            <p:cNvPicPr>
              <a:picLocks noChangeAspect="1" noChangeArrowheads="1"/>
            </p:cNvPicPr>
            <p:nvPr/>
          </p:nvPicPr>
          <p:blipFill>
            <a:blip r:embed="rId2" cstate="print"/>
            <a:srcRect/>
            <a:stretch>
              <a:fillRect/>
            </a:stretch>
          </p:blipFill>
          <p:spPr bwMode="auto">
            <a:xfrm>
              <a:off x="642910" y="4786322"/>
              <a:ext cx="203175" cy="203175"/>
            </a:xfrm>
            <a:prstGeom prst="rect">
              <a:avLst/>
            </a:prstGeom>
            <a:noFill/>
          </p:spPr>
        </p:pic>
        <p:pic>
          <p:nvPicPr>
            <p:cNvPr id="349" name="Picture 2" descr="C:\Documents and Settings\xiaomin\桌面\server.png"/>
            <p:cNvPicPr>
              <a:picLocks noChangeAspect="1" noChangeArrowheads="1"/>
            </p:cNvPicPr>
            <p:nvPr/>
          </p:nvPicPr>
          <p:blipFill>
            <a:blip r:embed="rId2" cstate="print"/>
            <a:srcRect/>
            <a:stretch>
              <a:fillRect/>
            </a:stretch>
          </p:blipFill>
          <p:spPr bwMode="auto">
            <a:xfrm>
              <a:off x="642910" y="5000636"/>
              <a:ext cx="203175" cy="203175"/>
            </a:xfrm>
            <a:prstGeom prst="rect">
              <a:avLst/>
            </a:prstGeom>
            <a:noFill/>
          </p:spPr>
        </p:pic>
        <p:pic>
          <p:nvPicPr>
            <p:cNvPr id="350" name="Picture 2" descr="C:\Documents and Settings\xiaomin\桌面\server.png"/>
            <p:cNvPicPr>
              <a:picLocks noChangeAspect="1" noChangeArrowheads="1"/>
            </p:cNvPicPr>
            <p:nvPr/>
          </p:nvPicPr>
          <p:blipFill>
            <a:blip r:embed="rId2" cstate="print"/>
            <a:srcRect/>
            <a:stretch>
              <a:fillRect/>
            </a:stretch>
          </p:blipFill>
          <p:spPr bwMode="auto">
            <a:xfrm>
              <a:off x="642910" y="5214950"/>
              <a:ext cx="203175" cy="203175"/>
            </a:xfrm>
            <a:prstGeom prst="rect">
              <a:avLst/>
            </a:prstGeom>
            <a:noFill/>
          </p:spPr>
        </p:pic>
      </p:grpSp>
      <p:grpSp>
        <p:nvGrpSpPr>
          <p:cNvPr id="31" name="组合 350"/>
          <p:cNvGrpSpPr/>
          <p:nvPr/>
        </p:nvGrpSpPr>
        <p:grpSpPr>
          <a:xfrm>
            <a:off x="5049788" y="2773916"/>
            <a:ext cx="203175" cy="2560629"/>
            <a:chOff x="642910" y="2857496"/>
            <a:chExt cx="203175" cy="2560629"/>
          </a:xfrm>
        </p:grpSpPr>
        <p:pic>
          <p:nvPicPr>
            <p:cNvPr id="352" name="Picture 2" descr="C:\Documents and Settings\xiaomin\桌面\server.png"/>
            <p:cNvPicPr>
              <a:picLocks noChangeAspect="1" noChangeArrowheads="1"/>
            </p:cNvPicPr>
            <p:nvPr/>
          </p:nvPicPr>
          <p:blipFill>
            <a:blip r:embed="rId2" cstate="print"/>
            <a:srcRect/>
            <a:stretch>
              <a:fillRect/>
            </a:stretch>
          </p:blipFill>
          <p:spPr bwMode="auto">
            <a:xfrm>
              <a:off x="642910" y="2857496"/>
              <a:ext cx="203175" cy="203175"/>
            </a:xfrm>
            <a:prstGeom prst="rect">
              <a:avLst/>
            </a:prstGeom>
            <a:noFill/>
          </p:spPr>
        </p:pic>
        <p:pic>
          <p:nvPicPr>
            <p:cNvPr id="353" name="Picture 2" descr="C:\Documents and Settings\xiaomin\桌面\server.png"/>
            <p:cNvPicPr>
              <a:picLocks noChangeAspect="1" noChangeArrowheads="1"/>
            </p:cNvPicPr>
            <p:nvPr/>
          </p:nvPicPr>
          <p:blipFill>
            <a:blip r:embed="rId2" cstate="print"/>
            <a:srcRect/>
            <a:stretch>
              <a:fillRect/>
            </a:stretch>
          </p:blipFill>
          <p:spPr bwMode="auto">
            <a:xfrm>
              <a:off x="642910" y="3071810"/>
              <a:ext cx="203175" cy="203175"/>
            </a:xfrm>
            <a:prstGeom prst="rect">
              <a:avLst/>
            </a:prstGeom>
            <a:noFill/>
          </p:spPr>
        </p:pic>
        <p:pic>
          <p:nvPicPr>
            <p:cNvPr id="354" name="Picture 2" descr="C:\Documents and Settings\xiaomin\桌面\server.png"/>
            <p:cNvPicPr>
              <a:picLocks noChangeAspect="1" noChangeArrowheads="1"/>
            </p:cNvPicPr>
            <p:nvPr/>
          </p:nvPicPr>
          <p:blipFill>
            <a:blip r:embed="rId2" cstate="print"/>
            <a:srcRect/>
            <a:stretch>
              <a:fillRect/>
            </a:stretch>
          </p:blipFill>
          <p:spPr bwMode="auto">
            <a:xfrm>
              <a:off x="642910" y="3286124"/>
              <a:ext cx="203175" cy="203175"/>
            </a:xfrm>
            <a:prstGeom prst="rect">
              <a:avLst/>
            </a:prstGeom>
            <a:noFill/>
          </p:spPr>
        </p:pic>
        <p:pic>
          <p:nvPicPr>
            <p:cNvPr id="355" name="Picture 2" descr="C:\Documents and Settings\xiaomin\桌面\server.png"/>
            <p:cNvPicPr>
              <a:picLocks noChangeAspect="1" noChangeArrowheads="1"/>
            </p:cNvPicPr>
            <p:nvPr/>
          </p:nvPicPr>
          <p:blipFill>
            <a:blip r:embed="rId2" cstate="print"/>
            <a:srcRect/>
            <a:stretch>
              <a:fillRect/>
            </a:stretch>
          </p:blipFill>
          <p:spPr bwMode="auto">
            <a:xfrm>
              <a:off x="642910" y="3500438"/>
              <a:ext cx="203175" cy="203175"/>
            </a:xfrm>
            <a:prstGeom prst="rect">
              <a:avLst/>
            </a:prstGeom>
            <a:noFill/>
          </p:spPr>
        </p:pic>
        <p:pic>
          <p:nvPicPr>
            <p:cNvPr id="356" name="Picture 2" descr="C:\Documents and Settings\xiaomin\桌面\server.png"/>
            <p:cNvPicPr>
              <a:picLocks noChangeAspect="1" noChangeArrowheads="1"/>
            </p:cNvPicPr>
            <p:nvPr/>
          </p:nvPicPr>
          <p:blipFill>
            <a:blip r:embed="rId2" cstate="print"/>
            <a:srcRect/>
            <a:stretch>
              <a:fillRect/>
            </a:stretch>
          </p:blipFill>
          <p:spPr bwMode="auto">
            <a:xfrm>
              <a:off x="642910" y="3714752"/>
              <a:ext cx="203175" cy="203175"/>
            </a:xfrm>
            <a:prstGeom prst="rect">
              <a:avLst/>
            </a:prstGeom>
            <a:noFill/>
          </p:spPr>
        </p:pic>
        <p:pic>
          <p:nvPicPr>
            <p:cNvPr id="357" name="Picture 2" descr="C:\Documents and Settings\xiaomin\桌面\server.png"/>
            <p:cNvPicPr>
              <a:picLocks noChangeAspect="1" noChangeArrowheads="1"/>
            </p:cNvPicPr>
            <p:nvPr/>
          </p:nvPicPr>
          <p:blipFill>
            <a:blip r:embed="rId2" cstate="print"/>
            <a:srcRect/>
            <a:stretch>
              <a:fillRect/>
            </a:stretch>
          </p:blipFill>
          <p:spPr bwMode="auto">
            <a:xfrm>
              <a:off x="642910" y="3929066"/>
              <a:ext cx="203175" cy="203175"/>
            </a:xfrm>
            <a:prstGeom prst="rect">
              <a:avLst/>
            </a:prstGeom>
            <a:noFill/>
          </p:spPr>
        </p:pic>
        <p:pic>
          <p:nvPicPr>
            <p:cNvPr id="358" name="Picture 2" descr="C:\Documents and Settings\xiaomin\桌面\server.png"/>
            <p:cNvPicPr>
              <a:picLocks noChangeAspect="1" noChangeArrowheads="1"/>
            </p:cNvPicPr>
            <p:nvPr/>
          </p:nvPicPr>
          <p:blipFill>
            <a:blip r:embed="rId2" cstate="print"/>
            <a:srcRect/>
            <a:stretch>
              <a:fillRect/>
            </a:stretch>
          </p:blipFill>
          <p:spPr bwMode="auto">
            <a:xfrm>
              <a:off x="642910" y="4143380"/>
              <a:ext cx="203175" cy="203175"/>
            </a:xfrm>
            <a:prstGeom prst="rect">
              <a:avLst/>
            </a:prstGeom>
            <a:noFill/>
          </p:spPr>
        </p:pic>
        <p:pic>
          <p:nvPicPr>
            <p:cNvPr id="359" name="Picture 2" descr="C:\Documents and Settings\xiaomin\桌面\server.png"/>
            <p:cNvPicPr>
              <a:picLocks noChangeAspect="1" noChangeArrowheads="1"/>
            </p:cNvPicPr>
            <p:nvPr/>
          </p:nvPicPr>
          <p:blipFill>
            <a:blip r:embed="rId2" cstate="print"/>
            <a:srcRect/>
            <a:stretch>
              <a:fillRect/>
            </a:stretch>
          </p:blipFill>
          <p:spPr bwMode="auto">
            <a:xfrm>
              <a:off x="642910" y="4357694"/>
              <a:ext cx="203175" cy="203175"/>
            </a:xfrm>
            <a:prstGeom prst="rect">
              <a:avLst/>
            </a:prstGeom>
            <a:noFill/>
          </p:spPr>
        </p:pic>
        <p:pic>
          <p:nvPicPr>
            <p:cNvPr id="360" name="Picture 2" descr="C:\Documents and Settings\xiaomin\桌面\server.png"/>
            <p:cNvPicPr>
              <a:picLocks noChangeAspect="1" noChangeArrowheads="1"/>
            </p:cNvPicPr>
            <p:nvPr/>
          </p:nvPicPr>
          <p:blipFill>
            <a:blip r:embed="rId2" cstate="print"/>
            <a:srcRect/>
            <a:stretch>
              <a:fillRect/>
            </a:stretch>
          </p:blipFill>
          <p:spPr bwMode="auto">
            <a:xfrm>
              <a:off x="642910" y="4572008"/>
              <a:ext cx="203175" cy="203175"/>
            </a:xfrm>
            <a:prstGeom prst="rect">
              <a:avLst/>
            </a:prstGeom>
            <a:noFill/>
          </p:spPr>
        </p:pic>
        <p:pic>
          <p:nvPicPr>
            <p:cNvPr id="361" name="Picture 2" descr="C:\Documents and Settings\xiaomin\桌面\server.png"/>
            <p:cNvPicPr>
              <a:picLocks noChangeAspect="1" noChangeArrowheads="1"/>
            </p:cNvPicPr>
            <p:nvPr/>
          </p:nvPicPr>
          <p:blipFill>
            <a:blip r:embed="rId2" cstate="print"/>
            <a:srcRect/>
            <a:stretch>
              <a:fillRect/>
            </a:stretch>
          </p:blipFill>
          <p:spPr bwMode="auto">
            <a:xfrm>
              <a:off x="642910" y="4786322"/>
              <a:ext cx="203175" cy="203175"/>
            </a:xfrm>
            <a:prstGeom prst="rect">
              <a:avLst/>
            </a:prstGeom>
            <a:noFill/>
          </p:spPr>
        </p:pic>
        <p:pic>
          <p:nvPicPr>
            <p:cNvPr id="362" name="Picture 2" descr="C:\Documents and Settings\xiaomin\桌面\server.png"/>
            <p:cNvPicPr>
              <a:picLocks noChangeAspect="1" noChangeArrowheads="1"/>
            </p:cNvPicPr>
            <p:nvPr/>
          </p:nvPicPr>
          <p:blipFill>
            <a:blip r:embed="rId2" cstate="print"/>
            <a:srcRect/>
            <a:stretch>
              <a:fillRect/>
            </a:stretch>
          </p:blipFill>
          <p:spPr bwMode="auto">
            <a:xfrm>
              <a:off x="642910" y="5000636"/>
              <a:ext cx="203175" cy="203175"/>
            </a:xfrm>
            <a:prstGeom prst="rect">
              <a:avLst/>
            </a:prstGeom>
            <a:noFill/>
          </p:spPr>
        </p:pic>
        <p:pic>
          <p:nvPicPr>
            <p:cNvPr id="363" name="Picture 2" descr="C:\Documents and Settings\xiaomin\桌面\server.png"/>
            <p:cNvPicPr>
              <a:picLocks noChangeAspect="1" noChangeArrowheads="1"/>
            </p:cNvPicPr>
            <p:nvPr/>
          </p:nvPicPr>
          <p:blipFill>
            <a:blip r:embed="rId2" cstate="print"/>
            <a:srcRect/>
            <a:stretch>
              <a:fillRect/>
            </a:stretch>
          </p:blipFill>
          <p:spPr bwMode="auto">
            <a:xfrm>
              <a:off x="642910" y="5214950"/>
              <a:ext cx="203175" cy="203175"/>
            </a:xfrm>
            <a:prstGeom prst="rect">
              <a:avLst/>
            </a:prstGeom>
            <a:noFill/>
          </p:spPr>
        </p:pic>
      </p:grpSp>
      <p:grpSp>
        <p:nvGrpSpPr>
          <p:cNvPr id="32" name="组合 363"/>
          <p:cNvGrpSpPr/>
          <p:nvPr/>
        </p:nvGrpSpPr>
        <p:grpSpPr>
          <a:xfrm>
            <a:off x="5478416" y="2773916"/>
            <a:ext cx="203175" cy="2560629"/>
            <a:chOff x="642910" y="2857496"/>
            <a:chExt cx="203175" cy="2560629"/>
          </a:xfrm>
        </p:grpSpPr>
        <p:pic>
          <p:nvPicPr>
            <p:cNvPr id="365" name="Picture 2" descr="C:\Documents and Settings\xiaomin\桌面\server.png"/>
            <p:cNvPicPr>
              <a:picLocks noChangeAspect="1" noChangeArrowheads="1"/>
            </p:cNvPicPr>
            <p:nvPr/>
          </p:nvPicPr>
          <p:blipFill>
            <a:blip r:embed="rId2" cstate="print"/>
            <a:srcRect/>
            <a:stretch>
              <a:fillRect/>
            </a:stretch>
          </p:blipFill>
          <p:spPr bwMode="auto">
            <a:xfrm>
              <a:off x="642910" y="2857496"/>
              <a:ext cx="203175" cy="203175"/>
            </a:xfrm>
            <a:prstGeom prst="rect">
              <a:avLst/>
            </a:prstGeom>
            <a:noFill/>
          </p:spPr>
        </p:pic>
        <p:pic>
          <p:nvPicPr>
            <p:cNvPr id="366" name="Picture 2" descr="C:\Documents and Settings\xiaomin\桌面\server.png"/>
            <p:cNvPicPr>
              <a:picLocks noChangeAspect="1" noChangeArrowheads="1"/>
            </p:cNvPicPr>
            <p:nvPr/>
          </p:nvPicPr>
          <p:blipFill>
            <a:blip r:embed="rId2" cstate="print"/>
            <a:srcRect/>
            <a:stretch>
              <a:fillRect/>
            </a:stretch>
          </p:blipFill>
          <p:spPr bwMode="auto">
            <a:xfrm>
              <a:off x="642910" y="3071810"/>
              <a:ext cx="203175" cy="203175"/>
            </a:xfrm>
            <a:prstGeom prst="rect">
              <a:avLst/>
            </a:prstGeom>
            <a:noFill/>
          </p:spPr>
        </p:pic>
        <p:pic>
          <p:nvPicPr>
            <p:cNvPr id="367" name="Picture 2" descr="C:\Documents and Settings\xiaomin\桌面\server.png"/>
            <p:cNvPicPr>
              <a:picLocks noChangeAspect="1" noChangeArrowheads="1"/>
            </p:cNvPicPr>
            <p:nvPr/>
          </p:nvPicPr>
          <p:blipFill>
            <a:blip r:embed="rId2" cstate="print"/>
            <a:srcRect/>
            <a:stretch>
              <a:fillRect/>
            </a:stretch>
          </p:blipFill>
          <p:spPr bwMode="auto">
            <a:xfrm>
              <a:off x="642910" y="3286124"/>
              <a:ext cx="203175" cy="203175"/>
            </a:xfrm>
            <a:prstGeom prst="rect">
              <a:avLst/>
            </a:prstGeom>
            <a:noFill/>
          </p:spPr>
        </p:pic>
        <p:pic>
          <p:nvPicPr>
            <p:cNvPr id="368" name="Picture 2" descr="C:\Documents and Settings\xiaomin\桌面\server.png"/>
            <p:cNvPicPr>
              <a:picLocks noChangeAspect="1" noChangeArrowheads="1"/>
            </p:cNvPicPr>
            <p:nvPr/>
          </p:nvPicPr>
          <p:blipFill>
            <a:blip r:embed="rId2" cstate="print"/>
            <a:srcRect/>
            <a:stretch>
              <a:fillRect/>
            </a:stretch>
          </p:blipFill>
          <p:spPr bwMode="auto">
            <a:xfrm>
              <a:off x="642910" y="3500438"/>
              <a:ext cx="203175" cy="203175"/>
            </a:xfrm>
            <a:prstGeom prst="rect">
              <a:avLst/>
            </a:prstGeom>
            <a:noFill/>
          </p:spPr>
        </p:pic>
        <p:pic>
          <p:nvPicPr>
            <p:cNvPr id="369" name="Picture 2" descr="C:\Documents and Settings\xiaomin\桌面\server.png"/>
            <p:cNvPicPr>
              <a:picLocks noChangeAspect="1" noChangeArrowheads="1"/>
            </p:cNvPicPr>
            <p:nvPr/>
          </p:nvPicPr>
          <p:blipFill>
            <a:blip r:embed="rId2" cstate="print"/>
            <a:srcRect/>
            <a:stretch>
              <a:fillRect/>
            </a:stretch>
          </p:blipFill>
          <p:spPr bwMode="auto">
            <a:xfrm>
              <a:off x="642910" y="3714752"/>
              <a:ext cx="203175" cy="203175"/>
            </a:xfrm>
            <a:prstGeom prst="rect">
              <a:avLst/>
            </a:prstGeom>
            <a:noFill/>
          </p:spPr>
        </p:pic>
        <p:pic>
          <p:nvPicPr>
            <p:cNvPr id="370" name="Picture 2" descr="C:\Documents and Settings\xiaomin\桌面\server.png"/>
            <p:cNvPicPr>
              <a:picLocks noChangeAspect="1" noChangeArrowheads="1"/>
            </p:cNvPicPr>
            <p:nvPr/>
          </p:nvPicPr>
          <p:blipFill>
            <a:blip r:embed="rId2" cstate="print"/>
            <a:srcRect/>
            <a:stretch>
              <a:fillRect/>
            </a:stretch>
          </p:blipFill>
          <p:spPr bwMode="auto">
            <a:xfrm>
              <a:off x="642910" y="3929066"/>
              <a:ext cx="203175" cy="203175"/>
            </a:xfrm>
            <a:prstGeom prst="rect">
              <a:avLst/>
            </a:prstGeom>
            <a:noFill/>
          </p:spPr>
        </p:pic>
        <p:pic>
          <p:nvPicPr>
            <p:cNvPr id="371" name="Picture 2" descr="C:\Documents and Settings\xiaomin\桌面\server.png"/>
            <p:cNvPicPr>
              <a:picLocks noChangeAspect="1" noChangeArrowheads="1"/>
            </p:cNvPicPr>
            <p:nvPr/>
          </p:nvPicPr>
          <p:blipFill>
            <a:blip r:embed="rId2" cstate="print"/>
            <a:srcRect/>
            <a:stretch>
              <a:fillRect/>
            </a:stretch>
          </p:blipFill>
          <p:spPr bwMode="auto">
            <a:xfrm>
              <a:off x="642910" y="4143380"/>
              <a:ext cx="203175" cy="203175"/>
            </a:xfrm>
            <a:prstGeom prst="rect">
              <a:avLst/>
            </a:prstGeom>
            <a:noFill/>
          </p:spPr>
        </p:pic>
        <p:pic>
          <p:nvPicPr>
            <p:cNvPr id="372" name="Picture 2" descr="C:\Documents and Settings\xiaomin\桌面\server.png"/>
            <p:cNvPicPr>
              <a:picLocks noChangeAspect="1" noChangeArrowheads="1"/>
            </p:cNvPicPr>
            <p:nvPr/>
          </p:nvPicPr>
          <p:blipFill>
            <a:blip r:embed="rId2" cstate="print"/>
            <a:srcRect/>
            <a:stretch>
              <a:fillRect/>
            </a:stretch>
          </p:blipFill>
          <p:spPr bwMode="auto">
            <a:xfrm>
              <a:off x="642910" y="4357694"/>
              <a:ext cx="203175" cy="203175"/>
            </a:xfrm>
            <a:prstGeom prst="rect">
              <a:avLst/>
            </a:prstGeom>
            <a:noFill/>
          </p:spPr>
        </p:pic>
        <p:pic>
          <p:nvPicPr>
            <p:cNvPr id="373" name="Picture 2" descr="C:\Documents and Settings\xiaomin\桌面\server.png"/>
            <p:cNvPicPr>
              <a:picLocks noChangeAspect="1" noChangeArrowheads="1"/>
            </p:cNvPicPr>
            <p:nvPr/>
          </p:nvPicPr>
          <p:blipFill>
            <a:blip r:embed="rId2" cstate="print"/>
            <a:srcRect/>
            <a:stretch>
              <a:fillRect/>
            </a:stretch>
          </p:blipFill>
          <p:spPr bwMode="auto">
            <a:xfrm>
              <a:off x="642910" y="4572008"/>
              <a:ext cx="203175" cy="203175"/>
            </a:xfrm>
            <a:prstGeom prst="rect">
              <a:avLst/>
            </a:prstGeom>
            <a:noFill/>
          </p:spPr>
        </p:pic>
        <p:pic>
          <p:nvPicPr>
            <p:cNvPr id="374" name="Picture 2" descr="C:\Documents and Settings\xiaomin\桌面\server.png"/>
            <p:cNvPicPr>
              <a:picLocks noChangeAspect="1" noChangeArrowheads="1"/>
            </p:cNvPicPr>
            <p:nvPr/>
          </p:nvPicPr>
          <p:blipFill>
            <a:blip r:embed="rId2" cstate="print"/>
            <a:srcRect/>
            <a:stretch>
              <a:fillRect/>
            </a:stretch>
          </p:blipFill>
          <p:spPr bwMode="auto">
            <a:xfrm>
              <a:off x="642910" y="4786322"/>
              <a:ext cx="203175" cy="203175"/>
            </a:xfrm>
            <a:prstGeom prst="rect">
              <a:avLst/>
            </a:prstGeom>
            <a:noFill/>
          </p:spPr>
        </p:pic>
        <p:pic>
          <p:nvPicPr>
            <p:cNvPr id="375" name="Picture 2" descr="C:\Documents and Settings\xiaomin\桌面\server.png"/>
            <p:cNvPicPr>
              <a:picLocks noChangeAspect="1" noChangeArrowheads="1"/>
            </p:cNvPicPr>
            <p:nvPr/>
          </p:nvPicPr>
          <p:blipFill>
            <a:blip r:embed="rId2" cstate="print"/>
            <a:srcRect/>
            <a:stretch>
              <a:fillRect/>
            </a:stretch>
          </p:blipFill>
          <p:spPr bwMode="auto">
            <a:xfrm>
              <a:off x="642910" y="5000636"/>
              <a:ext cx="203175" cy="203175"/>
            </a:xfrm>
            <a:prstGeom prst="rect">
              <a:avLst/>
            </a:prstGeom>
            <a:noFill/>
          </p:spPr>
        </p:pic>
        <p:pic>
          <p:nvPicPr>
            <p:cNvPr id="376" name="Picture 2" descr="C:\Documents and Settings\xiaomin\桌面\server.png"/>
            <p:cNvPicPr>
              <a:picLocks noChangeAspect="1" noChangeArrowheads="1"/>
            </p:cNvPicPr>
            <p:nvPr/>
          </p:nvPicPr>
          <p:blipFill>
            <a:blip r:embed="rId2" cstate="print"/>
            <a:srcRect/>
            <a:stretch>
              <a:fillRect/>
            </a:stretch>
          </p:blipFill>
          <p:spPr bwMode="auto">
            <a:xfrm>
              <a:off x="642910" y="5214950"/>
              <a:ext cx="203175" cy="203175"/>
            </a:xfrm>
            <a:prstGeom prst="rect">
              <a:avLst/>
            </a:prstGeom>
            <a:noFill/>
          </p:spPr>
        </p:pic>
      </p:grpSp>
      <p:grpSp>
        <p:nvGrpSpPr>
          <p:cNvPr id="33" name="组合 376"/>
          <p:cNvGrpSpPr/>
          <p:nvPr/>
        </p:nvGrpSpPr>
        <p:grpSpPr>
          <a:xfrm>
            <a:off x="5895905" y="2773916"/>
            <a:ext cx="203175" cy="2560629"/>
            <a:chOff x="642910" y="2857496"/>
            <a:chExt cx="203175" cy="2560629"/>
          </a:xfrm>
        </p:grpSpPr>
        <p:pic>
          <p:nvPicPr>
            <p:cNvPr id="378" name="Picture 2" descr="C:\Documents and Settings\xiaomin\桌面\server.png"/>
            <p:cNvPicPr>
              <a:picLocks noChangeAspect="1" noChangeArrowheads="1"/>
            </p:cNvPicPr>
            <p:nvPr/>
          </p:nvPicPr>
          <p:blipFill>
            <a:blip r:embed="rId2" cstate="print"/>
            <a:srcRect/>
            <a:stretch>
              <a:fillRect/>
            </a:stretch>
          </p:blipFill>
          <p:spPr bwMode="auto">
            <a:xfrm>
              <a:off x="642910" y="2857496"/>
              <a:ext cx="203175" cy="203175"/>
            </a:xfrm>
            <a:prstGeom prst="rect">
              <a:avLst/>
            </a:prstGeom>
            <a:noFill/>
          </p:spPr>
        </p:pic>
        <p:pic>
          <p:nvPicPr>
            <p:cNvPr id="379" name="Picture 2" descr="C:\Documents and Settings\xiaomin\桌面\server.png"/>
            <p:cNvPicPr>
              <a:picLocks noChangeAspect="1" noChangeArrowheads="1"/>
            </p:cNvPicPr>
            <p:nvPr/>
          </p:nvPicPr>
          <p:blipFill>
            <a:blip r:embed="rId2" cstate="print"/>
            <a:srcRect/>
            <a:stretch>
              <a:fillRect/>
            </a:stretch>
          </p:blipFill>
          <p:spPr bwMode="auto">
            <a:xfrm>
              <a:off x="642910" y="3071810"/>
              <a:ext cx="203175" cy="203175"/>
            </a:xfrm>
            <a:prstGeom prst="rect">
              <a:avLst/>
            </a:prstGeom>
            <a:noFill/>
          </p:spPr>
        </p:pic>
        <p:pic>
          <p:nvPicPr>
            <p:cNvPr id="380" name="Picture 2" descr="C:\Documents and Settings\xiaomin\桌面\server.png"/>
            <p:cNvPicPr>
              <a:picLocks noChangeAspect="1" noChangeArrowheads="1"/>
            </p:cNvPicPr>
            <p:nvPr/>
          </p:nvPicPr>
          <p:blipFill>
            <a:blip r:embed="rId2" cstate="print"/>
            <a:srcRect/>
            <a:stretch>
              <a:fillRect/>
            </a:stretch>
          </p:blipFill>
          <p:spPr bwMode="auto">
            <a:xfrm>
              <a:off x="642910" y="3286124"/>
              <a:ext cx="203175" cy="203175"/>
            </a:xfrm>
            <a:prstGeom prst="rect">
              <a:avLst/>
            </a:prstGeom>
            <a:noFill/>
          </p:spPr>
        </p:pic>
        <p:pic>
          <p:nvPicPr>
            <p:cNvPr id="381" name="Picture 2" descr="C:\Documents and Settings\xiaomin\桌面\server.png"/>
            <p:cNvPicPr>
              <a:picLocks noChangeAspect="1" noChangeArrowheads="1"/>
            </p:cNvPicPr>
            <p:nvPr/>
          </p:nvPicPr>
          <p:blipFill>
            <a:blip r:embed="rId2" cstate="print"/>
            <a:srcRect/>
            <a:stretch>
              <a:fillRect/>
            </a:stretch>
          </p:blipFill>
          <p:spPr bwMode="auto">
            <a:xfrm>
              <a:off x="642910" y="3500438"/>
              <a:ext cx="203175" cy="203175"/>
            </a:xfrm>
            <a:prstGeom prst="rect">
              <a:avLst/>
            </a:prstGeom>
            <a:noFill/>
          </p:spPr>
        </p:pic>
        <p:pic>
          <p:nvPicPr>
            <p:cNvPr id="382" name="Picture 2" descr="C:\Documents and Settings\xiaomin\桌面\server.png"/>
            <p:cNvPicPr>
              <a:picLocks noChangeAspect="1" noChangeArrowheads="1"/>
            </p:cNvPicPr>
            <p:nvPr/>
          </p:nvPicPr>
          <p:blipFill>
            <a:blip r:embed="rId2" cstate="print"/>
            <a:srcRect/>
            <a:stretch>
              <a:fillRect/>
            </a:stretch>
          </p:blipFill>
          <p:spPr bwMode="auto">
            <a:xfrm>
              <a:off x="642910" y="3714752"/>
              <a:ext cx="203175" cy="203175"/>
            </a:xfrm>
            <a:prstGeom prst="rect">
              <a:avLst/>
            </a:prstGeom>
            <a:noFill/>
          </p:spPr>
        </p:pic>
        <p:pic>
          <p:nvPicPr>
            <p:cNvPr id="383" name="Picture 2" descr="C:\Documents and Settings\xiaomin\桌面\server.png"/>
            <p:cNvPicPr>
              <a:picLocks noChangeAspect="1" noChangeArrowheads="1"/>
            </p:cNvPicPr>
            <p:nvPr/>
          </p:nvPicPr>
          <p:blipFill>
            <a:blip r:embed="rId2" cstate="print"/>
            <a:srcRect/>
            <a:stretch>
              <a:fillRect/>
            </a:stretch>
          </p:blipFill>
          <p:spPr bwMode="auto">
            <a:xfrm>
              <a:off x="642910" y="3929066"/>
              <a:ext cx="203175" cy="203175"/>
            </a:xfrm>
            <a:prstGeom prst="rect">
              <a:avLst/>
            </a:prstGeom>
            <a:noFill/>
          </p:spPr>
        </p:pic>
        <p:pic>
          <p:nvPicPr>
            <p:cNvPr id="384" name="Picture 2" descr="C:\Documents and Settings\xiaomin\桌面\server.png"/>
            <p:cNvPicPr>
              <a:picLocks noChangeAspect="1" noChangeArrowheads="1"/>
            </p:cNvPicPr>
            <p:nvPr/>
          </p:nvPicPr>
          <p:blipFill>
            <a:blip r:embed="rId2" cstate="print"/>
            <a:srcRect/>
            <a:stretch>
              <a:fillRect/>
            </a:stretch>
          </p:blipFill>
          <p:spPr bwMode="auto">
            <a:xfrm>
              <a:off x="642910" y="4143380"/>
              <a:ext cx="203175" cy="203175"/>
            </a:xfrm>
            <a:prstGeom prst="rect">
              <a:avLst/>
            </a:prstGeom>
            <a:noFill/>
          </p:spPr>
        </p:pic>
        <p:pic>
          <p:nvPicPr>
            <p:cNvPr id="385" name="Picture 2" descr="C:\Documents and Settings\xiaomin\桌面\server.png"/>
            <p:cNvPicPr>
              <a:picLocks noChangeAspect="1" noChangeArrowheads="1"/>
            </p:cNvPicPr>
            <p:nvPr/>
          </p:nvPicPr>
          <p:blipFill>
            <a:blip r:embed="rId2" cstate="print"/>
            <a:srcRect/>
            <a:stretch>
              <a:fillRect/>
            </a:stretch>
          </p:blipFill>
          <p:spPr bwMode="auto">
            <a:xfrm>
              <a:off x="642910" y="4357694"/>
              <a:ext cx="203175" cy="203175"/>
            </a:xfrm>
            <a:prstGeom prst="rect">
              <a:avLst/>
            </a:prstGeom>
            <a:noFill/>
          </p:spPr>
        </p:pic>
        <p:pic>
          <p:nvPicPr>
            <p:cNvPr id="386" name="Picture 2" descr="C:\Documents and Settings\xiaomin\桌面\server.png"/>
            <p:cNvPicPr>
              <a:picLocks noChangeAspect="1" noChangeArrowheads="1"/>
            </p:cNvPicPr>
            <p:nvPr/>
          </p:nvPicPr>
          <p:blipFill>
            <a:blip r:embed="rId2" cstate="print"/>
            <a:srcRect/>
            <a:stretch>
              <a:fillRect/>
            </a:stretch>
          </p:blipFill>
          <p:spPr bwMode="auto">
            <a:xfrm>
              <a:off x="642910" y="4572008"/>
              <a:ext cx="203175" cy="203175"/>
            </a:xfrm>
            <a:prstGeom prst="rect">
              <a:avLst/>
            </a:prstGeom>
            <a:noFill/>
          </p:spPr>
        </p:pic>
        <p:pic>
          <p:nvPicPr>
            <p:cNvPr id="387" name="Picture 2" descr="C:\Documents and Settings\xiaomin\桌面\server.png"/>
            <p:cNvPicPr>
              <a:picLocks noChangeAspect="1" noChangeArrowheads="1"/>
            </p:cNvPicPr>
            <p:nvPr/>
          </p:nvPicPr>
          <p:blipFill>
            <a:blip r:embed="rId2" cstate="print"/>
            <a:srcRect/>
            <a:stretch>
              <a:fillRect/>
            </a:stretch>
          </p:blipFill>
          <p:spPr bwMode="auto">
            <a:xfrm>
              <a:off x="642910" y="4786322"/>
              <a:ext cx="203175" cy="203175"/>
            </a:xfrm>
            <a:prstGeom prst="rect">
              <a:avLst/>
            </a:prstGeom>
            <a:noFill/>
          </p:spPr>
        </p:pic>
        <p:pic>
          <p:nvPicPr>
            <p:cNvPr id="388" name="Picture 2" descr="C:\Documents and Settings\xiaomin\桌面\server.png"/>
            <p:cNvPicPr>
              <a:picLocks noChangeAspect="1" noChangeArrowheads="1"/>
            </p:cNvPicPr>
            <p:nvPr/>
          </p:nvPicPr>
          <p:blipFill>
            <a:blip r:embed="rId2" cstate="print"/>
            <a:srcRect/>
            <a:stretch>
              <a:fillRect/>
            </a:stretch>
          </p:blipFill>
          <p:spPr bwMode="auto">
            <a:xfrm>
              <a:off x="642910" y="5000636"/>
              <a:ext cx="203175" cy="203175"/>
            </a:xfrm>
            <a:prstGeom prst="rect">
              <a:avLst/>
            </a:prstGeom>
            <a:noFill/>
          </p:spPr>
        </p:pic>
        <p:pic>
          <p:nvPicPr>
            <p:cNvPr id="389" name="Picture 2" descr="C:\Documents and Settings\xiaomin\桌面\server.png"/>
            <p:cNvPicPr>
              <a:picLocks noChangeAspect="1" noChangeArrowheads="1"/>
            </p:cNvPicPr>
            <p:nvPr/>
          </p:nvPicPr>
          <p:blipFill>
            <a:blip r:embed="rId2" cstate="print"/>
            <a:srcRect/>
            <a:stretch>
              <a:fillRect/>
            </a:stretch>
          </p:blipFill>
          <p:spPr bwMode="auto">
            <a:xfrm>
              <a:off x="642910" y="5214950"/>
              <a:ext cx="203175" cy="203175"/>
            </a:xfrm>
            <a:prstGeom prst="rect">
              <a:avLst/>
            </a:prstGeom>
            <a:noFill/>
          </p:spPr>
        </p:pic>
      </p:grpSp>
      <p:grpSp>
        <p:nvGrpSpPr>
          <p:cNvPr id="34" name="组合 389"/>
          <p:cNvGrpSpPr/>
          <p:nvPr/>
        </p:nvGrpSpPr>
        <p:grpSpPr>
          <a:xfrm>
            <a:off x="6335672" y="2773916"/>
            <a:ext cx="203175" cy="2560629"/>
            <a:chOff x="642910" y="2857496"/>
            <a:chExt cx="203175" cy="2560629"/>
          </a:xfrm>
        </p:grpSpPr>
        <p:pic>
          <p:nvPicPr>
            <p:cNvPr id="391" name="Picture 2" descr="C:\Documents and Settings\xiaomin\桌面\server.png"/>
            <p:cNvPicPr>
              <a:picLocks noChangeAspect="1" noChangeArrowheads="1"/>
            </p:cNvPicPr>
            <p:nvPr/>
          </p:nvPicPr>
          <p:blipFill>
            <a:blip r:embed="rId2" cstate="print"/>
            <a:srcRect/>
            <a:stretch>
              <a:fillRect/>
            </a:stretch>
          </p:blipFill>
          <p:spPr bwMode="auto">
            <a:xfrm>
              <a:off x="642910" y="2857496"/>
              <a:ext cx="203175" cy="203175"/>
            </a:xfrm>
            <a:prstGeom prst="rect">
              <a:avLst/>
            </a:prstGeom>
            <a:noFill/>
          </p:spPr>
        </p:pic>
        <p:pic>
          <p:nvPicPr>
            <p:cNvPr id="392" name="Picture 2" descr="C:\Documents and Settings\xiaomin\桌面\server.png"/>
            <p:cNvPicPr>
              <a:picLocks noChangeAspect="1" noChangeArrowheads="1"/>
            </p:cNvPicPr>
            <p:nvPr/>
          </p:nvPicPr>
          <p:blipFill>
            <a:blip r:embed="rId2" cstate="print"/>
            <a:srcRect/>
            <a:stretch>
              <a:fillRect/>
            </a:stretch>
          </p:blipFill>
          <p:spPr bwMode="auto">
            <a:xfrm>
              <a:off x="642910" y="3071810"/>
              <a:ext cx="203175" cy="203175"/>
            </a:xfrm>
            <a:prstGeom prst="rect">
              <a:avLst/>
            </a:prstGeom>
            <a:noFill/>
          </p:spPr>
        </p:pic>
        <p:pic>
          <p:nvPicPr>
            <p:cNvPr id="393" name="Picture 2" descr="C:\Documents and Settings\xiaomin\桌面\server.png"/>
            <p:cNvPicPr>
              <a:picLocks noChangeAspect="1" noChangeArrowheads="1"/>
            </p:cNvPicPr>
            <p:nvPr/>
          </p:nvPicPr>
          <p:blipFill>
            <a:blip r:embed="rId2" cstate="print"/>
            <a:srcRect/>
            <a:stretch>
              <a:fillRect/>
            </a:stretch>
          </p:blipFill>
          <p:spPr bwMode="auto">
            <a:xfrm>
              <a:off x="642910" y="3286124"/>
              <a:ext cx="203175" cy="203175"/>
            </a:xfrm>
            <a:prstGeom prst="rect">
              <a:avLst/>
            </a:prstGeom>
            <a:noFill/>
          </p:spPr>
        </p:pic>
        <p:pic>
          <p:nvPicPr>
            <p:cNvPr id="394" name="Picture 2" descr="C:\Documents and Settings\xiaomin\桌面\server.png"/>
            <p:cNvPicPr>
              <a:picLocks noChangeAspect="1" noChangeArrowheads="1"/>
            </p:cNvPicPr>
            <p:nvPr/>
          </p:nvPicPr>
          <p:blipFill>
            <a:blip r:embed="rId2" cstate="print"/>
            <a:srcRect/>
            <a:stretch>
              <a:fillRect/>
            </a:stretch>
          </p:blipFill>
          <p:spPr bwMode="auto">
            <a:xfrm>
              <a:off x="642910" y="3500438"/>
              <a:ext cx="203175" cy="203175"/>
            </a:xfrm>
            <a:prstGeom prst="rect">
              <a:avLst/>
            </a:prstGeom>
            <a:noFill/>
          </p:spPr>
        </p:pic>
        <p:pic>
          <p:nvPicPr>
            <p:cNvPr id="395" name="Picture 2" descr="C:\Documents and Settings\xiaomin\桌面\server.png"/>
            <p:cNvPicPr>
              <a:picLocks noChangeAspect="1" noChangeArrowheads="1"/>
            </p:cNvPicPr>
            <p:nvPr/>
          </p:nvPicPr>
          <p:blipFill>
            <a:blip r:embed="rId2" cstate="print"/>
            <a:srcRect/>
            <a:stretch>
              <a:fillRect/>
            </a:stretch>
          </p:blipFill>
          <p:spPr bwMode="auto">
            <a:xfrm>
              <a:off x="642910" y="3714752"/>
              <a:ext cx="203175" cy="203175"/>
            </a:xfrm>
            <a:prstGeom prst="rect">
              <a:avLst/>
            </a:prstGeom>
            <a:noFill/>
          </p:spPr>
        </p:pic>
        <p:pic>
          <p:nvPicPr>
            <p:cNvPr id="396" name="Picture 2" descr="C:\Documents and Settings\xiaomin\桌面\server.png"/>
            <p:cNvPicPr>
              <a:picLocks noChangeAspect="1" noChangeArrowheads="1"/>
            </p:cNvPicPr>
            <p:nvPr/>
          </p:nvPicPr>
          <p:blipFill>
            <a:blip r:embed="rId2" cstate="print"/>
            <a:srcRect/>
            <a:stretch>
              <a:fillRect/>
            </a:stretch>
          </p:blipFill>
          <p:spPr bwMode="auto">
            <a:xfrm>
              <a:off x="642910" y="3929066"/>
              <a:ext cx="203175" cy="203175"/>
            </a:xfrm>
            <a:prstGeom prst="rect">
              <a:avLst/>
            </a:prstGeom>
            <a:noFill/>
          </p:spPr>
        </p:pic>
        <p:pic>
          <p:nvPicPr>
            <p:cNvPr id="397" name="Picture 2" descr="C:\Documents and Settings\xiaomin\桌面\server.png"/>
            <p:cNvPicPr>
              <a:picLocks noChangeAspect="1" noChangeArrowheads="1"/>
            </p:cNvPicPr>
            <p:nvPr/>
          </p:nvPicPr>
          <p:blipFill>
            <a:blip r:embed="rId2" cstate="print"/>
            <a:srcRect/>
            <a:stretch>
              <a:fillRect/>
            </a:stretch>
          </p:blipFill>
          <p:spPr bwMode="auto">
            <a:xfrm>
              <a:off x="642910" y="4143380"/>
              <a:ext cx="203175" cy="203175"/>
            </a:xfrm>
            <a:prstGeom prst="rect">
              <a:avLst/>
            </a:prstGeom>
            <a:noFill/>
          </p:spPr>
        </p:pic>
        <p:pic>
          <p:nvPicPr>
            <p:cNvPr id="398" name="Picture 2" descr="C:\Documents and Settings\xiaomin\桌面\server.png"/>
            <p:cNvPicPr>
              <a:picLocks noChangeAspect="1" noChangeArrowheads="1"/>
            </p:cNvPicPr>
            <p:nvPr/>
          </p:nvPicPr>
          <p:blipFill>
            <a:blip r:embed="rId2" cstate="print"/>
            <a:srcRect/>
            <a:stretch>
              <a:fillRect/>
            </a:stretch>
          </p:blipFill>
          <p:spPr bwMode="auto">
            <a:xfrm>
              <a:off x="642910" y="4357694"/>
              <a:ext cx="203175" cy="203175"/>
            </a:xfrm>
            <a:prstGeom prst="rect">
              <a:avLst/>
            </a:prstGeom>
            <a:noFill/>
          </p:spPr>
        </p:pic>
        <p:pic>
          <p:nvPicPr>
            <p:cNvPr id="399" name="Picture 2" descr="C:\Documents and Settings\xiaomin\桌面\server.png"/>
            <p:cNvPicPr>
              <a:picLocks noChangeAspect="1" noChangeArrowheads="1"/>
            </p:cNvPicPr>
            <p:nvPr/>
          </p:nvPicPr>
          <p:blipFill>
            <a:blip r:embed="rId2" cstate="print"/>
            <a:srcRect/>
            <a:stretch>
              <a:fillRect/>
            </a:stretch>
          </p:blipFill>
          <p:spPr bwMode="auto">
            <a:xfrm>
              <a:off x="642910" y="4572008"/>
              <a:ext cx="203175" cy="203175"/>
            </a:xfrm>
            <a:prstGeom prst="rect">
              <a:avLst/>
            </a:prstGeom>
            <a:noFill/>
          </p:spPr>
        </p:pic>
        <p:pic>
          <p:nvPicPr>
            <p:cNvPr id="400" name="Picture 2" descr="C:\Documents and Settings\xiaomin\桌面\server.png"/>
            <p:cNvPicPr>
              <a:picLocks noChangeAspect="1" noChangeArrowheads="1"/>
            </p:cNvPicPr>
            <p:nvPr/>
          </p:nvPicPr>
          <p:blipFill>
            <a:blip r:embed="rId2" cstate="print"/>
            <a:srcRect/>
            <a:stretch>
              <a:fillRect/>
            </a:stretch>
          </p:blipFill>
          <p:spPr bwMode="auto">
            <a:xfrm>
              <a:off x="642910" y="4786322"/>
              <a:ext cx="203175" cy="203175"/>
            </a:xfrm>
            <a:prstGeom prst="rect">
              <a:avLst/>
            </a:prstGeom>
            <a:noFill/>
          </p:spPr>
        </p:pic>
        <p:pic>
          <p:nvPicPr>
            <p:cNvPr id="401" name="Picture 2" descr="C:\Documents and Settings\xiaomin\桌面\server.png"/>
            <p:cNvPicPr>
              <a:picLocks noChangeAspect="1" noChangeArrowheads="1"/>
            </p:cNvPicPr>
            <p:nvPr/>
          </p:nvPicPr>
          <p:blipFill>
            <a:blip r:embed="rId2" cstate="print"/>
            <a:srcRect/>
            <a:stretch>
              <a:fillRect/>
            </a:stretch>
          </p:blipFill>
          <p:spPr bwMode="auto">
            <a:xfrm>
              <a:off x="642910" y="5000636"/>
              <a:ext cx="203175" cy="203175"/>
            </a:xfrm>
            <a:prstGeom prst="rect">
              <a:avLst/>
            </a:prstGeom>
            <a:noFill/>
          </p:spPr>
        </p:pic>
        <p:pic>
          <p:nvPicPr>
            <p:cNvPr id="402" name="Picture 2" descr="C:\Documents and Settings\xiaomin\桌面\server.png"/>
            <p:cNvPicPr>
              <a:picLocks noChangeAspect="1" noChangeArrowheads="1"/>
            </p:cNvPicPr>
            <p:nvPr/>
          </p:nvPicPr>
          <p:blipFill>
            <a:blip r:embed="rId2" cstate="print"/>
            <a:srcRect/>
            <a:stretch>
              <a:fillRect/>
            </a:stretch>
          </p:blipFill>
          <p:spPr bwMode="auto">
            <a:xfrm>
              <a:off x="642910" y="5214950"/>
              <a:ext cx="203175" cy="203175"/>
            </a:xfrm>
            <a:prstGeom prst="rect">
              <a:avLst/>
            </a:prstGeom>
            <a:noFill/>
          </p:spPr>
        </p:pic>
      </p:grpSp>
      <p:grpSp>
        <p:nvGrpSpPr>
          <p:cNvPr id="35" name="组合 402"/>
          <p:cNvGrpSpPr/>
          <p:nvPr/>
        </p:nvGrpSpPr>
        <p:grpSpPr>
          <a:xfrm>
            <a:off x="6753161" y="2773916"/>
            <a:ext cx="203175" cy="2560629"/>
            <a:chOff x="642910" y="2857496"/>
            <a:chExt cx="203175" cy="2560629"/>
          </a:xfrm>
        </p:grpSpPr>
        <p:pic>
          <p:nvPicPr>
            <p:cNvPr id="404" name="Picture 2" descr="C:\Documents and Settings\xiaomin\桌面\server.png"/>
            <p:cNvPicPr>
              <a:picLocks noChangeAspect="1" noChangeArrowheads="1"/>
            </p:cNvPicPr>
            <p:nvPr/>
          </p:nvPicPr>
          <p:blipFill>
            <a:blip r:embed="rId2" cstate="print"/>
            <a:srcRect/>
            <a:stretch>
              <a:fillRect/>
            </a:stretch>
          </p:blipFill>
          <p:spPr bwMode="auto">
            <a:xfrm>
              <a:off x="642910" y="2857496"/>
              <a:ext cx="203175" cy="203175"/>
            </a:xfrm>
            <a:prstGeom prst="rect">
              <a:avLst/>
            </a:prstGeom>
            <a:noFill/>
          </p:spPr>
        </p:pic>
        <p:pic>
          <p:nvPicPr>
            <p:cNvPr id="405" name="Picture 2" descr="C:\Documents and Settings\xiaomin\桌面\server.png"/>
            <p:cNvPicPr>
              <a:picLocks noChangeAspect="1" noChangeArrowheads="1"/>
            </p:cNvPicPr>
            <p:nvPr/>
          </p:nvPicPr>
          <p:blipFill>
            <a:blip r:embed="rId2" cstate="print"/>
            <a:srcRect/>
            <a:stretch>
              <a:fillRect/>
            </a:stretch>
          </p:blipFill>
          <p:spPr bwMode="auto">
            <a:xfrm>
              <a:off x="642910" y="3071810"/>
              <a:ext cx="203175" cy="203175"/>
            </a:xfrm>
            <a:prstGeom prst="rect">
              <a:avLst/>
            </a:prstGeom>
            <a:noFill/>
          </p:spPr>
        </p:pic>
        <p:pic>
          <p:nvPicPr>
            <p:cNvPr id="406" name="Picture 2" descr="C:\Documents and Settings\xiaomin\桌面\server.png"/>
            <p:cNvPicPr>
              <a:picLocks noChangeAspect="1" noChangeArrowheads="1"/>
            </p:cNvPicPr>
            <p:nvPr/>
          </p:nvPicPr>
          <p:blipFill>
            <a:blip r:embed="rId2" cstate="print"/>
            <a:srcRect/>
            <a:stretch>
              <a:fillRect/>
            </a:stretch>
          </p:blipFill>
          <p:spPr bwMode="auto">
            <a:xfrm>
              <a:off x="642910" y="3286124"/>
              <a:ext cx="203175" cy="203175"/>
            </a:xfrm>
            <a:prstGeom prst="rect">
              <a:avLst/>
            </a:prstGeom>
            <a:noFill/>
          </p:spPr>
        </p:pic>
        <p:pic>
          <p:nvPicPr>
            <p:cNvPr id="407" name="Picture 2" descr="C:\Documents and Settings\xiaomin\桌面\server.png"/>
            <p:cNvPicPr>
              <a:picLocks noChangeAspect="1" noChangeArrowheads="1"/>
            </p:cNvPicPr>
            <p:nvPr/>
          </p:nvPicPr>
          <p:blipFill>
            <a:blip r:embed="rId2" cstate="print"/>
            <a:srcRect/>
            <a:stretch>
              <a:fillRect/>
            </a:stretch>
          </p:blipFill>
          <p:spPr bwMode="auto">
            <a:xfrm>
              <a:off x="642910" y="3500438"/>
              <a:ext cx="203175" cy="203175"/>
            </a:xfrm>
            <a:prstGeom prst="rect">
              <a:avLst/>
            </a:prstGeom>
            <a:noFill/>
          </p:spPr>
        </p:pic>
        <p:pic>
          <p:nvPicPr>
            <p:cNvPr id="408" name="Picture 2" descr="C:\Documents and Settings\xiaomin\桌面\server.png"/>
            <p:cNvPicPr>
              <a:picLocks noChangeAspect="1" noChangeArrowheads="1"/>
            </p:cNvPicPr>
            <p:nvPr/>
          </p:nvPicPr>
          <p:blipFill>
            <a:blip r:embed="rId2" cstate="print"/>
            <a:srcRect/>
            <a:stretch>
              <a:fillRect/>
            </a:stretch>
          </p:blipFill>
          <p:spPr bwMode="auto">
            <a:xfrm>
              <a:off x="642910" y="3714752"/>
              <a:ext cx="203175" cy="203175"/>
            </a:xfrm>
            <a:prstGeom prst="rect">
              <a:avLst/>
            </a:prstGeom>
            <a:noFill/>
          </p:spPr>
        </p:pic>
        <p:pic>
          <p:nvPicPr>
            <p:cNvPr id="409" name="Picture 2" descr="C:\Documents and Settings\xiaomin\桌面\server.png"/>
            <p:cNvPicPr>
              <a:picLocks noChangeAspect="1" noChangeArrowheads="1"/>
            </p:cNvPicPr>
            <p:nvPr/>
          </p:nvPicPr>
          <p:blipFill>
            <a:blip r:embed="rId2" cstate="print"/>
            <a:srcRect/>
            <a:stretch>
              <a:fillRect/>
            </a:stretch>
          </p:blipFill>
          <p:spPr bwMode="auto">
            <a:xfrm>
              <a:off x="642910" y="3929066"/>
              <a:ext cx="203175" cy="203175"/>
            </a:xfrm>
            <a:prstGeom prst="rect">
              <a:avLst/>
            </a:prstGeom>
            <a:noFill/>
          </p:spPr>
        </p:pic>
        <p:pic>
          <p:nvPicPr>
            <p:cNvPr id="410" name="Picture 2" descr="C:\Documents and Settings\xiaomin\桌面\server.png"/>
            <p:cNvPicPr>
              <a:picLocks noChangeAspect="1" noChangeArrowheads="1"/>
            </p:cNvPicPr>
            <p:nvPr/>
          </p:nvPicPr>
          <p:blipFill>
            <a:blip r:embed="rId2" cstate="print"/>
            <a:srcRect/>
            <a:stretch>
              <a:fillRect/>
            </a:stretch>
          </p:blipFill>
          <p:spPr bwMode="auto">
            <a:xfrm>
              <a:off x="642910" y="4143380"/>
              <a:ext cx="203175" cy="203175"/>
            </a:xfrm>
            <a:prstGeom prst="rect">
              <a:avLst/>
            </a:prstGeom>
            <a:noFill/>
          </p:spPr>
        </p:pic>
        <p:pic>
          <p:nvPicPr>
            <p:cNvPr id="411" name="Picture 2" descr="C:\Documents and Settings\xiaomin\桌面\server.png"/>
            <p:cNvPicPr>
              <a:picLocks noChangeAspect="1" noChangeArrowheads="1"/>
            </p:cNvPicPr>
            <p:nvPr/>
          </p:nvPicPr>
          <p:blipFill>
            <a:blip r:embed="rId2" cstate="print"/>
            <a:srcRect/>
            <a:stretch>
              <a:fillRect/>
            </a:stretch>
          </p:blipFill>
          <p:spPr bwMode="auto">
            <a:xfrm>
              <a:off x="642910" y="4357694"/>
              <a:ext cx="203175" cy="203175"/>
            </a:xfrm>
            <a:prstGeom prst="rect">
              <a:avLst/>
            </a:prstGeom>
            <a:noFill/>
          </p:spPr>
        </p:pic>
        <p:pic>
          <p:nvPicPr>
            <p:cNvPr id="412" name="Picture 2" descr="C:\Documents and Settings\xiaomin\桌面\server.png"/>
            <p:cNvPicPr>
              <a:picLocks noChangeAspect="1" noChangeArrowheads="1"/>
            </p:cNvPicPr>
            <p:nvPr/>
          </p:nvPicPr>
          <p:blipFill>
            <a:blip r:embed="rId2" cstate="print"/>
            <a:srcRect/>
            <a:stretch>
              <a:fillRect/>
            </a:stretch>
          </p:blipFill>
          <p:spPr bwMode="auto">
            <a:xfrm>
              <a:off x="642910" y="4572008"/>
              <a:ext cx="203175" cy="203175"/>
            </a:xfrm>
            <a:prstGeom prst="rect">
              <a:avLst/>
            </a:prstGeom>
            <a:noFill/>
          </p:spPr>
        </p:pic>
        <p:pic>
          <p:nvPicPr>
            <p:cNvPr id="413" name="Picture 2" descr="C:\Documents and Settings\xiaomin\桌面\server.png"/>
            <p:cNvPicPr>
              <a:picLocks noChangeAspect="1" noChangeArrowheads="1"/>
            </p:cNvPicPr>
            <p:nvPr/>
          </p:nvPicPr>
          <p:blipFill>
            <a:blip r:embed="rId2" cstate="print"/>
            <a:srcRect/>
            <a:stretch>
              <a:fillRect/>
            </a:stretch>
          </p:blipFill>
          <p:spPr bwMode="auto">
            <a:xfrm>
              <a:off x="642910" y="4786322"/>
              <a:ext cx="203175" cy="203175"/>
            </a:xfrm>
            <a:prstGeom prst="rect">
              <a:avLst/>
            </a:prstGeom>
            <a:noFill/>
          </p:spPr>
        </p:pic>
        <p:pic>
          <p:nvPicPr>
            <p:cNvPr id="414" name="Picture 2" descr="C:\Documents and Settings\xiaomin\桌面\server.png"/>
            <p:cNvPicPr>
              <a:picLocks noChangeAspect="1" noChangeArrowheads="1"/>
            </p:cNvPicPr>
            <p:nvPr/>
          </p:nvPicPr>
          <p:blipFill>
            <a:blip r:embed="rId2" cstate="print"/>
            <a:srcRect/>
            <a:stretch>
              <a:fillRect/>
            </a:stretch>
          </p:blipFill>
          <p:spPr bwMode="auto">
            <a:xfrm>
              <a:off x="642910" y="5000636"/>
              <a:ext cx="203175" cy="203175"/>
            </a:xfrm>
            <a:prstGeom prst="rect">
              <a:avLst/>
            </a:prstGeom>
            <a:noFill/>
          </p:spPr>
        </p:pic>
        <p:pic>
          <p:nvPicPr>
            <p:cNvPr id="415" name="Picture 2" descr="C:\Documents and Settings\xiaomin\桌面\server.png"/>
            <p:cNvPicPr>
              <a:picLocks noChangeAspect="1" noChangeArrowheads="1"/>
            </p:cNvPicPr>
            <p:nvPr/>
          </p:nvPicPr>
          <p:blipFill>
            <a:blip r:embed="rId2" cstate="print"/>
            <a:srcRect/>
            <a:stretch>
              <a:fillRect/>
            </a:stretch>
          </p:blipFill>
          <p:spPr bwMode="auto">
            <a:xfrm>
              <a:off x="642910" y="5214950"/>
              <a:ext cx="203175" cy="203175"/>
            </a:xfrm>
            <a:prstGeom prst="rect">
              <a:avLst/>
            </a:prstGeom>
            <a:noFill/>
          </p:spPr>
        </p:pic>
      </p:grpSp>
      <p:grpSp>
        <p:nvGrpSpPr>
          <p:cNvPr id="36" name="组合 415"/>
          <p:cNvGrpSpPr/>
          <p:nvPr/>
        </p:nvGrpSpPr>
        <p:grpSpPr>
          <a:xfrm>
            <a:off x="7181789" y="2773916"/>
            <a:ext cx="203175" cy="2560629"/>
            <a:chOff x="642910" y="2857496"/>
            <a:chExt cx="203175" cy="2560629"/>
          </a:xfrm>
        </p:grpSpPr>
        <p:pic>
          <p:nvPicPr>
            <p:cNvPr id="417" name="Picture 2" descr="C:\Documents and Settings\xiaomin\桌面\server.png"/>
            <p:cNvPicPr>
              <a:picLocks noChangeAspect="1" noChangeArrowheads="1"/>
            </p:cNvPicPr>
            <p:nvPr/>
          </p:nvPicPr>
          <p:blipFill>
            <a:blip r:embed="rId2" cstate="print"/>
            <a:srcRect/>
            <a:stretch>
              <a:fillRect/>
            </a:stretch>
          </p:blipFill>
          <p:spPr bwMode="auto">
            <a:xfrm>
              <a:off x="642910" y="2857496"/>
              <a:ext cx="203175" cy="203175"/>
            </a:xfrm>
            <a:prstGeom prst="rect">
              <a:avLst/>
            </a:prstGeom>
            <a:noFill/>
          </p:spPr>
        </p:pic>
        <p:pic>
          <p:nvPicPr>
            <p:cNvPr id="418" name="Picture 2" descr="C:\Documents and Settings\xiaomin\桌面\server.png"/>
            <p:cNvPicPr>
              <a:picLocks noChangeAspect="1" noChangeArrowheads="1"/>
            </p:cNvPicPr>
            <p:nvPr/>
          </p:nvPicPr>
          <p:blipFill>
            <a:blip r:embed="rId2" cstate="print"/>
            <a:srcRect/>
            <a:stretch>
              <a:fillRect/>
            </a:stretch>
          </p:blipFill>
          <p:spPr bwMode="auto">
            <a:xfrm>
              <a:off x="642910" y="3071810"/>
              <a:ext cx="203175" cy="203175"/>
            </a:xfrm>
            <a:prstGeom prst="rect">
              <a:avLst/>
            </a:prstGeom>
            <a:noFill/>
          </p:spPr>
        </p:pic>
        <p:pic>
          <p:nvPicPr>
            <p:cNvPr id="419" name="Picture 2" descr="C:\Documents and Settings\xiaomin\桌面\server.png"/>
            <p:cNvPicPr>
              <a:picLocks noChangeAspect="1" noChangeArrowheads="1"/>
            </p:cNvPicPr>
            <p:nvPr/>
          </p:nvPicPr>
          <p:blipFill>
            <a:blip r:embed="rId2" cstate="print"/>
            <a:srcRect/>
            <a:stretch>
              <a:fillRect/>
            </a:stretch>
          </p:blipFill>
          <p:spPr bwMode="auto">
            <a:xfrm>
              <a:off x="642910" y="3286124"/>
              <a:ext cx="203175" cy="203175"/>
            </a:xfrm>
            <a:prstGeom prst="rect">
              <a:avLst/>
            </a:prstGeom>
            <a:noFill/>
          </p:spPr>
        </p:pic>
        <p:pic>
          <p:nvPicPr>
            <p:cNvPr id="420" name="Picture 2" descr="C:\Documents and Settings\xiaomin\桌面\server.png"/>
            <p:cNvPicPr>
              <a:picLocks noChangeAspect="1" noChangeArrowheads="1"/>
            </p:cNvPicPr>
            <p:nvPr/>
          </p:nvPicPr>
          <p:blipFill>
            <a:blip r:embed="rId2" cstate="print"/>
            <a:srcRect/>
            <a:stretch>
              <a:fillRect/>
            </a:stretch>
          </p:blipFill>
          <p:spPr bwMode="auto">
            <a:xfrm>
              <a:off x="642910" y="3500438"/>
              <a:ext cx="203175" cy="203175"/>
            </a:xfrm>
            <a:prstGeom prst="rect">
              <a:avLst/>
            </a:prstGeom>
            <a:noFill/>
          </p:spPr>
        </p:pic>
        <p:pic>
          <p:nvPicPr>
            <p:cNvPr id="421" name="Picture 2" descr="C:\Documents and Settings\xiaomin\桌面\server.png"/>
            <p:cNvPicPr>
              <a:picLocks noChangeAspect="1" noChangeArrowheads="1"/>
            </p:cNvPicPr>
            <p:nvPr/>
          </p:nvPicPr>
          <p:blipFill>
            <a:blip r:embed="rId2" cstate="print"/>
            <a:srcRect/>
            <a:stretch>
              <a:fillRect/>
            </a:stretch>
          </p:blipFill>
          <p:spPr bwMode="auto">
            <a:xfrm>
              <a:off x="642910" y="3714752"/>
              <a:ext cx="203175" cy="203175"/>
            </a:xfrm>
            <a:prstGeom prst="rect">
              <a:avLst/>
            </a:prstGeom>
            <a:noFill/>
          </p:spPr>
        </p:pic>
        <p:pic>
          <p:nvPicPr>
            <p:cNvPr id="422" name="Picture 2" descr="C:\Documents and Settings\xiaomin\桌面\server.png"/>
            <p:cNvPicPr>
              <a:picLocks noChangeAspect="1" noChangeArrowheads="1"/>
            </p:cNvPicPr>
            <p:nvPr/>
          </p:nvPicPr>
          <p:blipFill>
            <a:blip r:embed="rId2" cstate="print"/>
            <a:srcRect/>
            <a:stretch>
              <a:fillRect/>
            </a:stretch>
          </p:blipFill>
          <p:spPr bwMode="auto">
            <a:xfrm>
              <a:off x="642910" y="3929066"/>
              <a:ext cx="203175" cy="203175"/>
            </a:xfrm>
            <a:prstGeom prst="rect">
              <a:avLst/>
            </a:prstGeom>
            <a:noFill/>
          </p:spPr>
        </p:pic>
        <p:pic>
          <p:nvPicPr>
            <p:cNvPr id="423" name="Picture 2" descr="C:\Documents and Settings\xiaomin\桌面\server.png"/>
            <p:cNvPicPr>
              <a:picLocks noChangeAspect="1" noChangeArrowheads="1"/>
            </p:cNvPicPr>
            <p:nvPr/>
          </p:nvPicPr>
          <p:blipFill>
            <a:blip r:embed="rId2" cstate="print"/>
            <a:srcRect/>
            <a:stretch>
              <a:fillRect/>
            </a:stretch>
          </p:blipFill>
          <p:spPr bwMode="auto">
            <a:xfrm>
              <a:off x="642910" y="4143380"/>
              <a:ext cx="203175" cy="203175"/>
            </a:xfrm>
            <a:prstGeom prst="rect">
              <a:avLst/>
            </a:prstGeom>
            <a:noFill/>
          </p:spPr>
        </p:pic>
        <p:pic>
          <p:nvPicPr>
            <p:cNvPr id="424" name="Picture 2" descr="C:\Documents and Settings\xiaomin\桌面\server.png"/>
            <p:cNvPicPr>
              <a:picLocks noChangeAspect="1" noChangeArrowheads="1"/>
            </p:cNvPicPr>
            <p:nvPr/>
          </p:nvPicPr>
          <p:blipFill>
            <a:blip r:embed="rId2" cstate="print"/>
            <a:srcRect/>
            <a:stretch>
              <a:fillRect/>
            </a:stretch>
          </p:blipFill>
          <p:spPr bwMode="auto">
            <a:xfrm>
              <a:off x="642910" y="4357694"/>
              <a:ext cx="203175" cy="203175"/>
            </a:xfrm>
            <a:prstGeom prst="rect">
              <a:avLst/>
            </a:prstGeom>
            <a:noFill/>
          </p:spPr>
        </p:pic>
        <p:pic>
          <p:nvPicPr>
            <p:cNvPr id="425" name="Picture 2" descr="C:\Documents and Settings\xiaomin\桌面\server.png"/>
            <p:cNvPicPr>
              <a:picLocks noChangeAspect="1" noChangeArrowheads="1"/>
            </p:cNvPicPr>
            <p:nvPr/>
          </p:nvPicPr>
          <p:blipFill>
            <a:blip r:embed="rId2" cstate="print"/>
            <a:srcRect/>
            <a:stretch>
              <a:fillRect/>
            </a:stretch>
          </p:blipFill>
          <p:spPr bwMode="auto">
            <a:xfrm>
              <a:off x="642910" y="4572008"/>
              <a:ext cx="203175" cy="203175"/>
            </a:xfrm>
            <a:prstGeom prst="rect">
              <a:avLst/>
            </a:prstGeom>
            <a:noFill/>
          </p:spPr>
        </p:pic>
        <p:pic>
          <p:nvPicPr>
            <p:cNvPr id="426" name="Picture 2" descr="C:\Documents and Settings\xiaomin\桌面\server.png"/>
            <p:cNvPicPr>
              <a:picLocks noChangeAspect="1" noChangeArrowheads="1"/>
            </p:cNvPicPr>
            <p:nvPr/>
          </p:nvPicPr>
          <p:blipFill>
            <a:blip r:embed="rId2" cstate="print"/>
            <a:srcRect/>
            <a:stretch>
              <a:fillRect/>
            </a:stretch>
          </p:blipFill>
          <p:spPr bwMode="auto">
            <a:xfrm>
              <a:off x="642910" y="4786322"/>
              <a:ext cx="203175" cy="203175"/>
            </a:xfrm>
            <a:prstGeom prst="rect">
              <a:avLst/>
            </a:prstGeom>
            <a:noFill/>
          </p:spPr>
        </p:pic>
        <p:pic>
          <p:nvPicPr>
            <p:cNvPr id="427" name="Picture 2" descr="C:\Documents and Settings\xiaomin\桌面\server.png"/>
            <p:cNvPicPr>
              <a:picLocks noChangeAspect="1" noChangeArrowheads="1"/>
            </p:cNvPicPr>
            <p:nvPr/>
          </p:nvPicPr>
          <p:blipFill>
            <a:blip r:embed="rId2" cstate="print"/>
            <a:srcRect/>
            <a:stretch>
              <a:fillRect/>
            </a:stretch>
          </p:blipFill>
          <p:spPr bwMode="auto">
            <a:xfrm>
              <a:off x="642910" y="5000636"/>
              <a:ext cx="203175" cy="203175"/>
            </a:xfrm>
            <a:prstGeom prst="rect">
              <a:avLst/>
            </a:prstGeom>
            <a:noFill/>
          </p:spPr>
        </p:pic>
        <p:pic>
          <p:nvPicPr>
            <p:cNvPr id="428" name="Picture 2" descr="C:\Documents and Settings\xiaomin\桌面\server.png"/>
            <p:cNvPicPr>
              <a:picLocks noChangeAspect="1" noChangeArrowheads="1"/>
            </p:cNvPicPr>
            <p:nvPr/>
          </p:nvPicPr>
          <p:blipFill>
            <a:blip r:embed="rId2" cstate="print"/>
            <a:srcRect/>
            <a:stretch>
              <a:fillRect/>
            </a:stretch>
          </p:blipFill>
          <p:spPr bwMode="auto">
            <a:xfrm>
              <a:off x="642910" y="5214950"/>
              <a:ext cx="203175" cy="203175"/>
            </a:xfrm>
            <a:prstGeom prst="rect">
              <a:avLst/>
            </a:prstGeom>
            <a:noFill/>
          </p:spPr>
        </p:pic>
      </p:grpSp>
      <p:grpSp>
        <p:nvGrpSpPr>
          <p:cNvPr id="37" name="组合 428"/>
          <p:cNvGrpSpPr/>
          <p:nvPr/>
        </p:nvGrpSpPr>
        <p:grpSpPr>
          <a:xfrm>
            <a:off x="8440791" y="2773916"/>
            <a:ext cx="203175" cy="2560629"/>
            <a:chOff x="642910" y="2857496"/>
            <a:chExt cx="203175" cy="2560629"/>
          </a:xfrm>
        </p:grpSpPr>
        <p:pic>
          <p:nvPicPr>
            <p:cNvPr id="430" name="Picture 2" descr="C:\Documents and Settings\xiaomin\桌面\server.png"/>
            <p:cNvPicPr>
              <a:picLocks noChangeAspect="1" noChangeArrowheads="1"/>
            </p:cNvPicPr>
            <p:nvPr/>
          </p:nvPicPr>
          <p:blipFill>
            <a:blip r:embed="rId2" cstate="print"/>
            <a:srcRect/>
            <a:stretch>
              <a:fillRect/>
            </a:stretch>
          </p:blipFill>
          <p:spPr bwMode="auto">
            <a:xfrm>
              <a:off x="642910" y="2857496"/>
              <a:ext cx="203175" cy="203175"/>
            </a:xfrm>
            <a:prstGeom prst="rect">
              <a:avLst/>
            </a:prstGeom>
            <a:noFill/>
          </p:spPr>
        </p:pic>
        <p:pic>
          <p:nvPicPr>
            <p:cNvPr id="431" name="Picture 2" descr="C:\Documents and Settings\xiaomin\桌面\server.png"/>
            <p:cNvPicPr>
              <a:picLocks noChangeAspect="1" noChangeArrowheads="1"/>
            </p:cNvPicPr>
            <p:nvPr/>
          </p:nvPicPr>
          <p:blipFill>
            <a:blip r:embed="rId2" cstate="print"/>
            <a:srcRect/>
            <a:stretch>
              <a:fillRect/>
            </a:stretch>
          </p:blipFill>
          <p:spPr bwMode="auto">
            <a:xfrm>
              <a:off x="642910" y="3071810"/>
              <a:ext cx="203175" cy="203175"/>
            </a:xfrm>
            <a:prstGeom prst="rect">
              <a:avLst/>
            </a:prstGeom>
            <a:noFill/>
          </p:spPr>
        </p:pic>
        <p:pic>
          <p:nvPicPr>
            <p:cNvPr id="432" name="Picture 2" descr="C:\Documents and Settings\xiaomin\桌面\server.png"/>
            <p:cNvPicPr>
              <a:picLocks noChangeAspect="1" noChangeArrowheads="1"/>
            </p:cNvPicPr>
            <p:nvPr/>
          </p:nvPicPr>
          <p:blipFill>
            <a:blip r:embed="rId2" cstate="print"/>
            <a:srcRect/>
            <a:stretch>
              <a:fillRect/>
            </a:stretch>
          </p:blipFill>
          <p:spPr bwMode="auto">
            <a:xfrm>
              <a:off x="642910" y="3286124"/>
              <a:ext cx="203175" cy="203175"/>
            </a:xfrm>
            <a:prstGeom prst="rect">
              <a:avLst/>
            </a:prstGeom>
            <a:noFill/>
          </p:spPr>
        </p:pic>
        <p:pic>
          <p:nvPicPr>
            <p:cNvPr id="433" name="Picture 2" descr="C:\Documents and Settings\xiaomin\桌面\server.png"/>
            <p:cNvPicPr>
              <a:picLocks noChangeAspect="1" noChangeArrowheads="1"/>
            </p:cNvPicPr>
            <p:nvPr/>
          </p:nvPicPr>
          <p:blipFill>
            <a:blip r:embed="rId2" cstate="print"/>
            <a:srcRect/>
            <a:stretch>
              <a:fillRect/>
            </a:stretch>
          </p:blipFill>
          <p:spPr bwMode="auto">
            <a:xfrm>
              <a:off x="642910" y="3500438"/>
              <a:ext cx="203175" cy="203175"/>
            </a:xfrm>
            <a:prstGeom prst="rect">
              <a:avLst/>
            </a:prstGeom>
            <a:noFill/>
          </p:spPr>
        </p:pic>
        <p:pic>
          <p:nvPicPr>
            <p:cNvPr id="434" name="Picture 2" descr="C:\Documents and Settings\xiaomin\桌面\server.png"/>
            <p:cNvPicPr>
              <a:picLocks noChangeAspect="1" noChangeArrowheads="1"/>
            </p:cNvPicPr>
            <p:nvPr/>
          </p:nvPicPr>
          <p:blipFill>
            <a:blip r:embed="rId2" cstate="print"/>
            <a:srcRect/>
            <a:stretch>
              <a:fillRect/>
            </a:stretch>
          </p:blipFill>
          <p:spPr bwMode="auto">
            <a:xfrm>
              <a:off x="642910" y="3714752"/>
              <a:ext cx="203175" cy="203175"/>
            </a:xfrm>
            <a:prstGeom prst="rect">
              <a:avLst/>
            </a:prstGeom>
            <a:noFill/>
          </p:spPr>
        </p:pic>
        <p:pic>
          <p:nvPicPr>
            <p:cNvPr id="435" name="Picture 2" descr="C:\Documents and Settings\xiaomin\桌面\server.png"/>
            <p:cNvPicPr>
              <a:picLocks noChangeAspect="1" noChangeArrowheads="1"/>
            </p:cNvPicPr>
            <p:nvPr/>
          </p:nvPicPr>
          <p:blipFill>
            <a:blip r:embed="rId2" cstate="print"/>
            <a:srcRect/>
            <a:stretch>
              <a:fillRect/>
            </a:stretch>
          </p:blipFill>
          <p:spPr bwMode="auto">
            <a:xfrm>
              <a:off x="642910" y="3929066"/>
              <a:ext cx="203175" cy="203175"/>
            </a:xfrm>
            <a:prstGeom prst="rect">
              <a:avLst/>
            </a:prstGeom>
            <a:noFill/>
          </p:spPr>
        </p:pic>
        <p:pic>
          <p:nvPicPr>
            <p:cNvPr id="436" name="Picture 2" descr="C:\Documents and Settings\xiaomin\桌面\server.png"/>
            <p:cNvPicPr>
              <a:picLocks noChangeAspect="1" noChangeArrowheads="1"/>
            </p:cNvPicPr>
            <p:nvPr/>
          </p:nvPicPr>
          <p:blipFill>
            <a:blip r:embed="rId2" cstate="print"/>
            <a:srcRect/>
            <a:stretch>
              <a:fillRect/>
            </a:stretch>
          </p:blipFill>
          <p:spPr bwMode="auto">
            <a:xfrm>
              <a:off x="642910" y="4143380"/>
              <a:ext cx="203175" cy="203175"/>
            </a:xfrm>
            <a:prstGeom prst="rect">
              <a:avLst/>
            </a:prstGeom>
            <a:noFill/>
          </p:spPr>
        </p:pic>
        <p:pic>
          <p:nvPicPr>
            <p:cNvPr id="437" name="Picture 2" descr="C:\Documents and Settings\xiaomin\桌面\server.png"/>
            <p:cNvPicPr>
              <a:picLocks noChangeAspect="1" noChangeArrowheads="1"/>
            </p:cNvPicPr>
            <p:nvPr/>
          </p:nvPicPr>
          <p:blipFill>
            <a:blip r:embed="rId2" cstate="print"/>
            <a:srcRect/>
            <a:stretch>
              <a:fillRect/>
            </a:stretch>
          </p:blipFill>
          <p:spPr bwMode="auto">
            <a:xfrm>
              <a:off x="642910" y="4357694"/>
              <a:ext cx="203175" cy="203175"/>
            </a:xfrm>
            <a:prstGeom prst="rect">
              <a:avLst/>
            </a:prstGeom>
            <a:noFill/>
          </p:spPr>
        </p:pic>
        <p:pic>
          <p:nvPicPr>
            <p:cNvPr id="438" name="Picture 2" descr="C:\Documents and Settings\xiaomin\桌面\server.png"/>
            <p:cNvPicPr>
              <a:picLocks noChangeAspect="1" noChangeArrowheads="1"/>
            </p:cNvPicPr>
            <p:nvPr/>
          </p:nvPicPr>
          <p:blipFill>
            <a:blip r:embed="rId2" cstate="print"/>
            <a:srcRect/>
            <a:stretch>
              <a:fillRect/>
            </a:stretch>
          </p:blipFill>
          <p:spPr bwMode="auto">
            <a:xfrm>
              <a:off x="642910" y="4572008"/>
              <a:ext cx="203175" cy="203175"/>
            </a:xfrm>
            <a:prstGeom prst="rect">
              <a:avLst/>
            </a:prstGeom>
            <a:noFill/>
          </p:spPr>
        </p:pic>
        <p:pic>
          <p:nvPicPr>
            <p:cNvPr id="439" name="Picture 2" descr="C:\Documents and Settings\xiaomin\桌面\server.png"/>
            <p:cNvPicPr>
              <a:picLocks noChangeAspect="1" noChangeArrowheads="1"/>
            </p:cNvPicPr>
            <p:nvPr/>
          </p:nvPicPr>
          <p:blipFill>
            <a:blip r:embed="rId2" cstate="print"/>
            <a:srcRect/>
            <a:stretch>
              <a:fillRect/>
            </a:stretch>
          </p:blipFill>
          <p:spPr bwMode="auto">
            <a:xfrm>
              <a:off x="642910" y="4786322"/>
              <a:ext cx="203175" cy="203175"/>
            </a:xfrm>
            <a:prstGeom prst="rect">
              <a:avLst/>
            </a:prstGeom>
            <a:noFill/>
          </p:spPr>
        </p:pic>
        <p:pic>
          <p:nvPicPr>
            <p:cNvPr id="440" name="Picture 2" descr="C:\Documents and Settings\xiaomin\桌面\server.png"/>
            <p:cNvPicPr>
              <a:picLocks noChangeAspect="1" noChangeArrowheads="1"/>
            </p:cNvPicPr>
            <p:nvPr/>
          </p:nvPicPr>
          <p:blipFill>
            <a:blip r:embed="rId2" cstate="print"/>
            <a:srcRect/>
            <a:stretch>
              <a:fillRect/>
            </a:stretch>
          </p:blipFill>
          <p:spPr bwMode="auto">
            <a:xfrm>
              <a:off x="642910" y="5000636"/>
              <a:ext cx="203175" cy="203175"/>
            </a:xfrm>
            <a:prstGeom prst="rect">
              <a:avLst/>
            </a:prstGeom>
            <a:noFill/>
          </p:spPr>
        </p:pic>
        <p:pic>
          <p:nvPicPr>
            <p:cNvPr id="441" name="Picture 2" descr="C:\Documents and Settings\xiaomin\桌面\server.png"/>
            <p:cNvPicPr>
              <a:picLocks noChangeAspect="1" noChangeArrowheads="1"/>
            </p:cNvPicPr>
            <p:nvPr/>
          </p:nvPicPr>
          <p:blipFill>
            <a:blip r:embed="rId2" cstate="print"/>
            <a:srcRect/>
            <a:stretch>
              <a:fillRect/>
            </a:stretch>
          </p:blipFill>
          <p:spPr bwMode="auto">
            <a:xfrm>
              <a:off x="642910" y="5214950"/>
              <a:ext cx="203175" cy="203175"/>
            </a:xfrm>
            <a:prstGeom prst="rect">
              <a:avLst/>
            </a:prstGeom>
            <a:noFill/>
          </p:spPr>
        </p:pic>
      </p:grpSp>
      <p:sp>
        <p:nvSpPr>
          <p:cNvPr id="442" name="TextBox 441"/>
          <p:cNvSpPr txBox="1"/>
          <p:nvPr/>
        </p:nvSpPr>
        <p:spPr>
          <a:xfrm>
            <a:off x="7643834" y="3702610"/>
            <a:ext cx="502061" cy="369332"/>
          </a:xfrm>
          <a:prstGeom prst="rect">
            <a:avLst/>
          </a:prstGeom>
          <a:noFill/>
        </p:spPr>
        <p:txBody>
          <a:bodyPr wrap="none" rtlCol="0">
            <a:spAutoFit/>
          </a:bodyPr>
          <a:lstStyle/>
          <a:p>
            <a:r>
              <a:rPr lang="en-US" altLang="zh-CN" dirty="0" smtClean="0">
                <a:solidFill>
                  <a:schemeClr val="bg1"/>
                </a:solidFill>
              </a:rPr>
              <a:t>……</a:t>
            </a:r>
            <a:endParaRPr lang="zh-CN" altLang="en-US" dirty="0">
              <a:solidFill>
                <a:schemeClr val="bg1"/>
              </a:solidFill>
            </a:endParaRPr>
          </a:p>
        </p:txBody>
      </p:sp>
      <p:sp>
        <p:nvSpPr>
          <p:cNvPr id="443" name="TextBox 442"/>
          <p:cNvSpPr txBox="1"/>
          <p:nvPr/>
        </p:nvSpPr>
        <p:spPr>
          <a:xfrm>
            <a:off x="285720" y="3916924"/>
            <a:ext cx="812851" cy="369332"/>
          </a:xfrm>
          <a:prstGeom prst="rect">
            <a:avLst/>
          </a:prstGeom>
          <a:noFill/>
        </p:spPr>
        <p:txBody>
          <a:bodyPr wrap="none" rtlCol="0">
            <a:spAutoFit/>
          </a:bodyPr>
          <a:lstStyle/>
          <a:p>
            <a:r>
              <a:rPr lang="en-US" altLang="zh-CN" dirty="0" smtClean="0">
                <a:solidFill>
                  <a:schemeClr val="bg1"/>
                </a:solidFill>
              </a:rPr>
              <a:t>Search</a:t>
            </a:r>
            <a:endParaRPr lang="zh-CN" altLang="en-US" dirty="0">
              <a:solidFill>
                <a:schemeClr val="bg1"/>
              </a:solidFill>
            </a:endParaRPr>
          </a:p>
        </p:txBody>
      </p:sp>
      <p:grpSp>
        <p:nvGrpSpPr>
          <p:cNvPr id="38" name="组合 266"/>
          <p:cNvGrpSpPr/>
          <p:nvPr/>
        </p:nvGrpSpPr>
        <p:grpSpPr>
          <a:xfrm>
            <a:off x="3384906" y="5917188"/>
            <a:ext cx="2560629" cy="203175"/>
            <a:chOff x="3440131" y="5500702"/>
            <a:chExt cx="2560629" cy="203175"/>
          </a:xfrm>
        </p:grpSpPr>
        <p:pic>
          <p:nvPicPr>
            <p:cNvPr id="250" name="Picture 2" descr="C:\Documents and Settings\xiaomin\桌面\server.png"/>
            <p:cNvPicPr>
              <a:picLocks noChangeAspect="1" noChangeArrowheads="1"/>
            </p:cNvPicPr>
            <p:nvPr/>
          </p:nvPicPr>
          <p:blipFill>
            <a:blip r:embed="rId2" cstate="print"/>
            <a:srcRect/>
            <a:stretch>
              <a:fillRect/>
            </a:stretch>
          </p:blipFill>
          <p:spPr bwMode="auto">
            <a:xfrm>
              <a:off x="3440131" y="5500702"/>
              <a:ext cx="203175" cy="203175"/>
            </a:xfrm>
            <a:prstGeom prst="rect">
              <a:avLst/>
            </a:prstGeom>
            <a:noFill/>
          </p:spPr>
        </p:pic>
        <p:pic>
          <p:nvPicPr>
            <p:cNvPr id="251" name="Picture 2" descr="C:\Documents and Settings\xiaomin\桌面\server.png"/>
            <p:cNvPicPr>
              <a:picLocks noChangeAspect="1" noChangeArrowheads="1"/>
            </p:cNvPicPr>
            <p:nvPr/>
          </p:nvPicPr>
          <p:blipFill>
            <a:blip r:embed="rId2" cstate="print"/>
            <a:srcRect/>
            <a:stretch>
              <a:fillRect/>
            </a:stretch>
          </p:blipFill>
          <p:spPr bwMode="auto">
            <a:xfrm>
              <a:off x="3654445" y="5500702"/>
              <a:ext cx="203175" cy="203175"/>
            </a:xfrm>
            <a:prstGeom prst="rect">
              <a:avLst/>
            </a:prstGeom>
            <a:noFill/>
          </p:spPr>
        </p:pic>
        <p:pic>
          <p:nvPicPr>
            <p:cNvPr id="252" name="Picture 2" descr="C:\Documents and Settings\xiaomin\桌面\server.png"/>
            <p:cNvPicPr>
              <a:picLocks noChangeAspect="1" noChangeArrowheads="1"/>
            </p:cNvPicPr>
            <p:nvPr/>
          </p:nvPicPr>
          <p:blipFill>
            <a:blip r:embed="rId2" cstate="print"/>
            <a:srcRect/>
            <a:stretch>
              <a:fillRect/>
            </a:stretch>
          </p:blipFill>
          <p:spPr bwMode="auto">
            <a:xfrm>
              <a:off x="3868759" y="5500702"/>
              <a:ext cx="203175" cy="203175"/>
            </a:xfrm>
            <a:prstGeom prst="rect">
              <a:avLst/>
            </a:prstGeom>
            <a:noFill/>
          </p:spPr>
        </p:pic>
        <p:pic>
          <p:nvPicPr>
            <p:cNvPr id="253" name="Picture 2" descr="C:\Documents and Settings\xiaomin\桌面\server.png"/>
            <p:cNvPicPr>
              <a:picLocks noChangeAspect="1" noChangeArrowheads="1"/>
            </p:cNvPicPr>
            <p:nvPr/>
          </p:nvPicPr>
          <p:blipFill>
            <a:blip r:embed="rId2" cstate="print"/>
            <a:srcRect/>
            <a:stretch>
              <a:fillRect/>
            </a:stretch>
          </p:blipFill>
          <p:spPr bwMode="auto">
            <a:xfrm>
              <a:off x="4083073" y="5500702"/>
              <a:ext cx="203175" cy="203175"/>
            </a:xfrm>
            <a:prstGeom prst="rect">
              <a:avLst/>
            </a:prstGeom>
            <a:noFill/>
          </p:spPr>
        </p:pic>
        <p:pic>
          <p:nvPicPr>
            <p:cNvPr id="254" name="Picture 2" descr="C:\Documents and Settings\xiaomin\桌面\server.png"/>
            <p:cNvPicPr>
              <a:picLocks noChangeAspect="1" noChangeArrowheads="1"/>
            </p:cNvPicPr>
            <p:nvPr/>
          </p:nvPicPr>
          <p:blipFill>
            <a:blip r:embed="rId2" cstate="print"/>
            <a:srcRect/>
            <a:stretch>
              <a:fillRect/>
            </a:stretch>
          </p:blipFill>
          <p:spPr bwMode="auto">
            <a:xfrm>
              <a:off x="4297387" y="5500702"/>
              <a:ext cx="203175" cy="203175"/>
            </a:xfrm>
            <a:prstGeom prst="rect">
              <a:avLst/>
            </a:prstGeom>
            <a:noFill/>
          </p:spPr>
        </p:pic>
        <p:pic>
          <p:nvPicPr>
            <p:cNvPr id="255" name="Picture 2" descr="C:\Documents and Settings\xiaomin\桌面\server.png"/>
            <p:cNvPicPr>
              <a:picLocks noChangeAspect="1" noChangeArrowheads="1"/>
            </p:cNvPicPr>
            <p:nvPr/>
          </p:nvPicPr>
          <p:blipFill>
            <a:blip r:embed="rId2" cstate="print"/>
            <a:srcRect/>
            <a:stretch>
              <a:fillRect/>
            </a:stretch>
          </p:blipFill>
          <p:spPr bwMode="auto">
            <a:xfrm>
              <a:off x="4511701" y="5500702"/>
              <a:ext cx="203175" cy="203175"/>
            </a:xfrm>
            <a:prstGeom prst="rect">
              <a:avLst/>
            </a:prstGeom>
            <a:noFill/>
          </p:spPr>
        </p:pic>
        <p:pic>
          <p:nvPicPr>
            <p:cNvPr id="256" name="Picture 2" descr="C:\Documents and Settings\xiaomin\桌面\server.png"/>
            <p:cNvPicPr>
              <a:picLocks noChangeAspect="1" noChangeArrowheads="1"/>
            </p:cNvPicPr>
            <p:nvPr/>
          </p:nvPicPr>
          <p:blipFill>
            <a:blip r:embed="rId2" cstate="print"/>
            <a:srcRect/>
            <a:stretch>
              <a:fillRect/>
            </a:stretch>
          </p:blipFill>
          <p:spPr bwMode="auto">
            <a:xfrm>
              <a:off x="4726015" y="5500702"/>
              <a:ext cx="203175" cy="203175"/>
            </a:xfrm>
            <a:prstGeom prst="rect">
              <a:avLst/>
            </a:prstGeom>
            <a:noFill/>
          </p:spPr>
        </p:pic>
        <p:pic>
          <p:nvPicPr>
            <p:cNvPr id="257" name="Picture 2" descr="C:\Documents and Settings\xiaomin\桌面\server.png"/>
            <p:cNvPicPr>
              <a:picLocks noChangeAspect="1" noChangeArrowheads="1"/>
            </p:cNvPicPr>
            <p:nvPr/>
          </p:nvPicPr>
          <p:blipFill>
            <a:blip r:embed="rId2" cstate="print"/>
            <a:srcRect/>
            <a:stretch>
              <a:fillRect/>
            </a:stretch>
          </p:blipFill>
          <p:spPr bwMode="auto">
            <a:xfrm>
              <a:off x="4940329" y="5500702"/>
              <a:ext cx="203175" cy="203175"/>
            </a:xfrm>
            <a:prstGeom prst="rect">
              <a:avLst/>
            </a:prstGeom>
            <a:noFill/>
          </p:spPr>
        </p:pic>
        <p:pic>
          <p:nvPicPr>
            <p:cNvPr id="258" name="Picture 2" descr="C:\Documents and Settings\xiaomin\桌面\server.png"/>
            <p:cNvPicPr>
              <a:picLocks noChangeAspect="1" noChangeArrowheads="1"/>
            </p:cNvPicPr>
            <p:nvPr/>
          </p:nvPicPr>
          <p:blipFill>
            <a:blip r:embed="rId2" cstate="print"/>
            <a:srcRect/>
            <a:stretch>
              <a:fillRect/>
            </a:stretch>
          </p:blipFill>
          <p:spPr bwMode="auto">
            <a:xfrm>
              <a:off x="5154643" y="5500702"/>
              <a:ext cx="203175" cy="203175"/>
            </a:xfrm>
            <a:prstGeom prst="rect">
              <a:avLst/>
            </a:prstGeom>
            <a:noFill/>
          </p:spPr>
        </p:pic>
        <p:pic>
          <p:nvPicPr>
            <p:cNvPr id="259" name="Picture 2" descr="C:\Documents and Settings\xiaomin\桌面\server.png"/>
            <p:cNvPicPr>
              <a:picLocks noChangeAspect="1" noChangeArrowheads="1"/>
            </p:cNvPicPr>
            <p:nvPr/>
          </p:nvPicPr>
          <p:blipFill>
            <a:blip r:embed="rId2" cstate="print"/>
            <a:srcRect/>
            <a:stretch>
              <a:fillRect/>
            </a:stretch>
          </p:blipFill>
          <p:spPr bwMode="auto">
            <a:xfrm>
              <a:off x="5368957" y="5500702"/>
              <a:ext cx="203175" cy="203175"/>
            </a:xfrm>
            <a:prstGeom prst="rect">
              <a:avLst/>
            </a:prstGeom>
            <a:noFill/>
          </p:spPr>
        </p:pic>
        <p:pic>
          <p:nvPicPr>
            <p:cNvPr id="260" name="Picture 2" descr="C:\Documents and Settings\xiaomin\桌面\server.png"/>
            <p:cNvPicPr>
              <a:picLocks noChangeAspect="1" noChangeArrowheads="1"/>
            </p:cNvPicPr>
            <p:nvPr/>
          </p:nvPicPr>
          <p:blipFill>
            <a:blip r:embed="rId2" cstate="print"/>
            <a:srcRect/>
            <a:stretch>
              <a:fillRect/>
            </a:stretch>
          </p:blipFill>
          <p:spPr bwMode="auto">
            <a:xfrm>
              <a:off x="5583271" y="5500702"/>
              <a:ext cx="203175" cy="203175"/>
            </a:xfrm>
            <a:prstGeom prst="rect">
              <a:avLst/>
            </a:prstGeom>
            <a:noFill/>
          </p:spPr>
        </p:pic>
        <p:pic>
          <p:nvPicPr>
            <p:cNvPr id="261" name="Picture 2" descr="C:\Documents and Settings\xiaomin\桌面\server.png"/>
            <p:cNvPicPr>
              <a:picLocks noChangeAspect="1" noChangeArrowheads="1"/>
            </p:cNvPicPr>
            <p:nvPr/>
          </p:nvPicPr>
          <p:blipFill>
            <a:blip r:embed="rId2" cstate="print"/>
            <a:srcRect/>
            <a:stretch>
              <a:fillRect/>
            </a:stretch>
          </p:blipFill>
          <p:spPr bwMode="auto">
            <a:xfrm>
              <a:off x="5797585" y="5500702"/>
              <a:ext cx="203175" cy="203175"/>
            </a:xfrm>
            <a:prstGeom prst="rect">
              <a:avLst/>
            </a:prstGeom>
            <a:noFill/>
          </p:spPr>
        </p:pic>
      </p:grpSp>
      <p:sp>
        <p:nvSpPr>
          <p:cNvPr id="266" name="TextBox 265"/>
          <p:cNvSpPr txBox="1"/>
          <p:nvPr/>
        </p:nvSpPr>
        <p:spPr>
          <a:xfrm>
            <a:off x="2571736" y="5845750"/>
            <a:ext cx="659155" cy="369332"/>
          </a:xfrm>
          <a:prstGeom prst="rect">
            <a:avLst/>
          </a:prstGeom>
          <a:noFill/>
        </p:spPr>
        <p:txBody>
          <a:bodyPr wrap="none" rtlCol="0">
            <a:spAutoFit/>
          </a:bodyPr>
          <a:lstStyle/>
          <a:p>
            <a:r>
              <a:rPr lang="en-US" altLang="zh-CN" dirty="0" smtClean="0">
                <a:solidFill>
                  <a:schemeClr val="bg1"/>
                </a:solidFill>
              </a:rPr>
              <a:t>Build</a:t>
            </a:r>
            <a:endParaRPr lang="zh-CN" altLang="en-US" dirty="0">
              <a:solidFill>
                <a:schemeClr val="bg1"/>
              </a:solidFill>
            </a:endParaRPr>
          </a:p>
        </p:txBody>
      </p:sp>
      <p:pic>
        <p:nvPicPr>
          <p:cNvPr id="3" name="Picture 2" descr="D:\design-related\png\png-0061.png"/>
          <p:cNvPicPr>
            <a:picLocks noChangeAspect="1" noChangeArrowheads="1"/>
          </p:cNvPicPr>
          <p:nvPr/>
        </p:nvPicPr>
        <p:blipFill>
          <a:blip r:embed="rId3" cstate="print"/>
          <a:srcRect/>
          <a:stretch>
            <a:fillRect/>
          </a:stretch>
        </p:blipFill>
        <p:spPr bwMode="auto">
          <a:xfrm>
            <a:off x="1214414" y="1357298"/>
            <a:ext cx="714361" cy="714361"/>
          </a:xfrm>
          <a:prstGeom prst="rect">
            <a:avLst/>
          </a:prstGeom>
          <a:noFill/>
        </p:spPr>
      </p:pic>
      <p:pic>
        <p:nvPicPr>
          <p:cNvPr id="1027" name="Picture 3" descr="D:\design-related\png\png-0080.png"/>
          <p:cNvPicPr>
            <a:picLocks noChangeAspect="1" noChangeArrowheads="1"/>
          </p:cNvPicPr>
          <p:nvPr/>
        </p:nvPicPr>
        <p:blipFill>
          <a:blip r:embed="rId4" cstate="print"/>
          <a:srcRect/>
          <a:stretch>
            <a:fillRect/>
          </a:stretch>
        </p:blipFill>
        <p:spPr bwMode="auto">
          <a:xfrm>
            <a:off x="7292385" y="1357317"/>
            <a:ext cx="714361" cy="714361"/>
          </a:xfrm>
          <a:prstGeom prst="rect">
            <a:avLst/>
          </a:prstGeom>
          <a:noFill/>
        </p:spPr>
      </p:pic>
      <p:sp>
        <p:nvSpPr>
          <p:cNvPr id="263" name="TextBox 262"/>
          <p:cNvSpPr txBox="1"/>
          <p:nvPr/>
        </p:nvSpPr>
        <p:spPr>
          <a:xfrm>
            <a:off x="428596" y="1571612"/>
            <a:ext cx="851515" cy="369332"/>
          </a:xfrm>
          <a:prstGeom prst="rect">
            <a:avLst/>
          </a:prstGeom>
          <a:noFill/>
        </p:spPr>
        <p:txBody>
          <a:bodyPr wrap="none" rtlCol="0">
            <a:spAutoFit/>
          </a:bodyPr>
          <a:lstStyle/>
          <a:p>
            <a:r>
              <a:rPr lang="en-US" altLang="zh-CN" dirty="0" err="1" smtClean="0">
                <a:solidFill>
                  <a:schemeClr val="bg1"/>
                </a:solidFill>
              </a:rPr>
              <a:t>Hesper</a:t>
            </a:r>
            <a:endParaRPr lang="zh-CN" altLang="en-US" dirty="0">
              <a:solidFill>
                <a:schemeClr val="bg1"/>
              </a:solidFill>
            </a:endParaRPr>
          </a:p>
        </p:txBody>
      </p:sp>
      <p:sp>
        <p:nvSpPr>
          <p:cNvPr id="264" name="TextBox 263"/>
          <p:cNvSpPr txBox="1"/>
          <p:nvPr/>
        </p:nvSpPr>
        <p:spPr>
          <a:xfrm>
            <a:off x="7863889" y="1571612"/>
            <a:ext cx="851515" cy="369332"/>
          </a:xfrm>
          <a:prstGeom prst="rect">
            <a:avLst/>
          </a:prstGeom>
          <a:noFill/>
        </p:spPr>
        <p:txBody>
          <a:bodyPr wrap="none" rtlCol="0">
            <a:spAutoFit/>
          </a:bodyPr>
          <a:lstStyle/>
          <a:p>
            <a:r>
              <a:rPr lang="en-US" altLang="zh-CN" dirty="0" err="1" smtClean="0">
                <a:solidFill>
                  <a:schemeClr val="bg1"/>
                </a:solidFill>
              </a:rPr>
              <a:t>Hesper</a:t>
            </a:r>
            <a:endParaRPr lang="zh-CN" altLang="en-US" dirty="0">
              <a:solidFill>
                <a:schemeClr val="bg1"/>
              </a:solidFill>
            </a:endParaRPr>
          </a:p>
        </p:txBody>
      </p:sp>
      <p:grpSp>
        <p:nvGrpSpPr>
          <p:cNvPr id="39" name="组合 324"/>
          <p:cNvGrpSpPr/>
          <p:nvPr/>
        </p:nvGrpSpPr>
        <p:grpSpPr>
          <a:xfrm>
            <a:off x="1714480" y="1357298"/>
            <a:ext cx="800219" cy="571504"/>
            <a:chOff x="1714480" y="1357298"/>
            <a:chExt cx="800219" cy="571504"/>
          </a:xfrm>
        </p:grpSpPr>
        <p:sp>
          <p:nvSpPr>
            <p:cNvPr id="249" name="TextBox 248"/>
            <p:cNvSpPr txBox="1"/>
            <p:nvPr/>
          </p:nvSpPr>
          <p:spPr>
            <a:xfrm>
              <a:off x="1714480" y="1357298"/>
              <a:ext cx="800219" cy="338554"/>
            </a:xfrm>
            <a:prstGeom prst="rect">
              <a:avLst/>
            </a:prstGeom>
            <a:noFill/>
          </p:spPr>
          <p:txBody>
            <a:bodyPr wrap="none" rtlCol="0">
              <a:spAutoFit/>
            </a:bodyPr>
            <a:lstStyle/>
            <a:p>
              <a:r>
                <a:rPr lang="zh-CN" altLang="en-US" sz="1600" dirty="0" smtClean="0">
                  <a:solidFill>
                    <a:schemeClr val="bg1"/>
                  </a:solidFill>
                  <a:latin typeface="微软雅黑" pitchFamily="34" charset="-122"/>
                  <a:ea typeface="微软雅黑" pitchFamily="34" charset="-122"/>
                </a:rPr>
                <a:t>查询串</a:t>
              </a:r>
              <a:endParaRPr lang="zh-CN" altLang="en-US" sz="1600" dirty="0">
                <a:solidFill>
                  <a:schemeClr val="bg1"/>
                </a:solidFill>
                <a:latin typeface="微软雅黑" pitchFamily="34" charset="-122"/>
                <a:ea typeface="微软雅黑" pitchFamily="34" charset="-122"/>
              </a:endParaRPr>
            </a:p>
          </p:txBody>
        </p:sp>
        <p:sp>
          <p:nvSpPr>
            <p:cNvPr id="262" name="右箭头 261"/>
            <p:cNvSpPr/>
            <p:nvPr/>
          </p:nvSpPr>
          <p:spPr>
            <a:xfrm>
              <a:off x="2000232" y="1643050"/>
              <a:ext cx="285752" cy="2143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solidFill>
                  <a:schemeClr val="bg1"/>
                </a:solidFill>
              </a:endParaRPr>
            </a:p>
          </p:txBody>
        </p:sp>
        <p:sp>
          <p:nvSpPr>
            <p:cNvPr id="276" name="椭圆 275"/>
            <p:cNvSpPr/>
            <p:nvPr/>
          </p:nvSpPr>
          <p:spPr>
            <a:xfrm>
              <a:off x="2214546" y="1643050"/>
              <a:ext cx="285752" cy="285752"/>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dirty="0" smtClean="0">
                  <a:solidFill>
                    <a:schemeClr val="bg1"/>
                  </a:solidFill>
                </a:rPr>
                <a:t>1</a:t>
              </a:r>
              <a:endParaRPr lang="zh-CN" altLang="en-US" dirty="0">
                <a:solidFill>
                  <a:schemeClr val="bg1"/>
                </a:solidFill>
              </a:endParaRPr>
            </a:p>
          </p:txBody>
        </p:sp>
      </p:grpSp>
      <p:grpSp>
        <p:nvGrpSpPr>
          <p:cNvPr id="51" name="组合 402"/>
          <p:cNvGrpSpPr/>
          <p:nvPr/>
        </p:nvGrpSpPr>
        <p:grpSpPr>
          <a:xfrm>
            <a:off x="2428860" y="2214554"/>
            <a:ext cx="1643074" cy="357190"/>
            <a:chOff x="2428860" y="2214554"/>
            <a:chExt cx="1643074" cy="357190"/>
          </a:xfrm>
        </p:grpSpPr>
        <p:grpSp>
          <p:nvGrpSpPr>
            <p:cNvPr id="52" name="组合 337"/>
            <p:cNvGrpSpPr/>
            <p:nvPr/>
          </p:nvGrpSpPr>
          <p:grpSpPr>
            <a:xfrm>
              <a:off x="2571736" y="2214554"/>
              <a:ext cx="1500198" cy="357190"/>
              <a:chOff x="2571736" y="2214554"/>
              <a:chExt cx="1500198" cy="357190"/>
            </a:xfrm>
          </p:grpSpPr>
          <p:sp>
            <p:nvSpPr>
              <p:cNvPr id="246" name="下箭头 245"/>
              <p:cNvSpPr/>
              <p:nvPr/>
            </p:nvSpPr>
            <p:spPr>
              <a:xfrm>
                <a:off x="3857620" y="2285992"/>
                <a:ext cx="214314" cy="2857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7" name="TextBox 246"/>
              <p:cNvSpPr txBox="1"/>
              <p:nvPr/>
            </p:nvSpPr>
            <p:spPr>
              <a:xfrm>
                <a:off x="2571736" y="2214554"/>
                <a:ext cx="1210588" cy="338554"/>
              </a:xfrm>
              <a:prstGeom prst="rect">
                <a:avLst/>
              </a:prstGeom>
              <a:noFill/>
            </p:spPr>
            <p:txBody>
              <a:bodyPr wrap="none" rtlCol="0">
                <a:spAutoFit/>
              </a:bodyPr>
              <a:lstStyle/>
              <a:p>
                <a:r>
                  <a:rPr lang="zh-CN" altLang="en-US" sz="1600" dirty="0" smtClean="0">
                    <a:solidFill>
                      <a:schemeClr val="bg1"/>
                    </a:solidFill>
                    <a:latin typeface="微软雅黑" pitchFamily="34" charset="-122"/>
                    <a:ea typeface="微软雅黑" pitchFamily="34" charset="-122"/>
                  </a:rPr>
                  <a:t>查询串分发</a:t>
                </a:r>
                <a:endParaRPr lang="zh-CN" altLang="en-US" sz="1600" dirty="0">
                  <a:solidFill>
                    <a:schemeClr val="bg1"/>
                  </a:solidFill>
                  <a:latin typeface="微软雅黑" pitchFamily="34" charset="-122"/>
                  <a:ea typeface="微软雅黑" pitchFamily="34" charset="-122"/>
                </a:endParaRPr>
              </a:p>
            </p:txBody>
          </p:sp>
        </p:grpSp>
        <p:sp>
          <p:nvSpPr>
            <p:cNvPr id="277" name="椭圆 276"/>
            <p:cNvSpPr/>
            <p:nvPr/>
          </p:nvSpPr>
          <p:spPr>
            <a:xfrm>
              <a:off x="2428860" y="2285992"/>
              <a:ext cx="285752" cy="285752"/>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dirty="0" smtClean="0">
                  <a:solidFill>
                    <a:schemeClr val="bg1"/>
                  </a:solidFill>
                </a:rPr>
                <a:t>2</a:t>
              </a:r>
              <a:endParaRPr lang="zh-CN" altLang="en-US" dirty="0">
                <a:solidFill>
                  <a:schemeClr val="bg1"/>
                </a:solidFill>
              </a:endParaRPr>
            </a:p>
          </p:txBody>
        </p:sp>
      </p:grpSp>
      <p:grpSp>
        <p:nvGrpSpPr>
          <p:cNvPr id="53" name="组合 350"/>
          <p:cNvGrpSpPr/>
          <p:nvPr/>
        </p:nvGrpSpPr>
        <p:grpSpPr>
          <a:xfrm>
            <a:off x="7286644" y="2786058"/>
            <a:ext cx="809349" cy="2501124"/>
            <a:chOff x="7286644" y="2786058"/>
            <a:chExt cx="809349" cy="2501124"/>
          </a:xfrm>
        </p:grpSpPr>
        <p:cxnSp>
          <p:nvCxnSpPr>
            <p:cNvPr id="272" name="直接箭头连接符 271"/>
            <p:cNvCxnSpPr/>
            <p:nvPr/>
          </p:nvCxnSpPr>
          <p:spPr>
            <a:xfrm rot="5400000">
              <a:off x="6250793" y="4036223"/>
              <a:ext cx="250033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73" name="TextBox 272"/>
            <p:cNvSpPr txBox="1"/>
            <p:nvPr/>
          </p:nvSpPr>
          <p:spPr>
            <a:xfrm>
              <a:off x="7500958" y="2928934"/>
              <a:ext cx="595035" cy="338554"/>
            </a:xfrm>
            <a:prstGeom prst="rect">
              <a:avLst/>
            </a:prstGeom>
            <a:noFill/>
          </p:spPr>
          <p:txBody>
            <a:bodyPr wrap="none" rtlCol="0">
              <a:spAutoFit/>
            </a:bodyPr>
            <a:lstStyle/>
            <a:p>
              <a:r>
                <a:rPr lang="zh-CN" altLang="en-US" sz="1600" dirty="0" smtClean="0">
                  <a:solidFill>
                    <a:schemeClr val="bg1"/>
                  </a:solidFill>
                  <a:latin typeface="微软雅黑" pitchFamily="34" charset="-122"/>
                  <a:ea typeface="微软雅黑" pitchFamily="34" charset="-122"/>
                </a:rPr>
                <a:t>轮询</a:t>
              </a:r>
              <a:endParaRPr lang="zh-CN" altLang="en-US" sz="1600" dirty="0">
                <a:solidFill>
                  <a:schemeClr val="bg1"/>
                </a:solidFill>
                <a:latin typeface="微软雅黑" pitchFamily="34" charset="-122"/>
                <a:ea typeface="微软雅黑" pitchFamily="34" charset="-122"/>
              </a:endParaRPr>
            </a:p>
          </p:txBody>
        </p:sp>
        <p:sp>
          <p:nvSpPr>
            <p:cNvPr id="278" name="椭圆 277"/>
            <p:cNvSpPr/>
            <p:nvPr/>
          </p:nvSpPr>
          <p:spPr>
            <a:xfrm>
              <a:off x="7286644" y="2786058"/>
              <a:ext cx="285752" cy="285752"/>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dirty="0" smtClean="0">
                  <a:solidFill>
                    <a:schemeClr val="bg1"/>
                  </a:solidFill>
                </a:rPr>
                <a:t>3</a:t>
              </a:r>
              <a:endParaRPr lang="zh-CN" altLang="en-US" dirty="0">
                <a:solidFill>
                  <a:schemeClr val="bg1"/>
                </a:solidFill>
              </a:endParaRPr>
            </a:p>
          </p:txBody>
        </p:sp>
      </p:grpSp>
      <p:grpSp>
        <p:nvGrpSpPr>
          <p:cNvPr id="54" name="组合 363"/>
          <p:cNvGrpSpPr/>
          <p:nvPr/>
        </p:nvGrpSpPr>
        <p:grpSpPr>
          <a:xfrm>
            <a:off x="6000760" y="3714752"/>
            <a:ext cx="1214446" cy="500066"/>
            <a:chOff x="6000760" y="3714752"/>
            <a:chExt cx="1214446" cy="500066"/>
          </a:xfrm>
        </p:grpSpPr>
        <p:sp>
          <p:nvSpPr>
            <p:cNvPr id="275" name="矩形标注 274"/>
            <p:cNvSpPr/>
            <p:nvPr/>
          </p:nvSpPr>
          <p:spPr>
            <a:xfrm>
              <a:off x="6143636" y="3786190"/>
              <a:ext cx="1071570" cy="428628"/>
            </a:xfrm>
            <a:prstGeom prst="wedgeRectCallout">
              <a:avLst>
                <a:gd name="adj1" fmla="val 50278"/>
                <a:gd name="adj2" fmla="val 78796"/>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smtClean="0">
                  <a:solidFill>
                    <a:schemeClr val="bg1"/>
                  </a:solidFill>
                  <a:latin typeface="微软雅黑" pitchFamily="34" charset="-122"/>
                  <a:ea typeface="微软雅黑" pitchFamily="34" charset="-122"/>
                </a:rPr>
                <a:t>计算</a:t>
              </a:r>
              <a:endParaRPr lang="zh-CN" altLang="en-US" sz="1600" dirty="0">
                <a:solidFill>
                  <a:schemeClr val="bg1"/>
                </a:solidFill>
                <a:latin typeface="微软雅黑" pitchFamily="34" charset="-122"/>
                <a:ea typeface="微软雅黑" pitchFamily="34" charset="-122"/>
              </a:endParaRPr>
            </a:p>
          </p:txBody>
        </p:sp>
        <p:sp>
          <p:nvSpPr>
            <p:cNvPr id="279" name="椭圆 278"/>
            <p:cNvSpPr/>
            <p:nvPr/>
          </p:nvSpPr>
          <p:spPr>
            <a:xfrm>
              <a:off x="6000760" y="3714752"/>
              <a:ext cx="285752" cy="285752"/>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dirty="0" smtClean="0">
                  <a:solidFill>
                    <a:schemeClr val="bg1"/>
                  </a:solidFill>
                </a:rPr>
                <a:t>4</a:t>
              </a:r>
              <a:endParaRPr lang="zh-CN" altLang="en-US" dirty="0">
                <a:solidFill>
                  <a:schemeClr val="bg1"/>
                </a:solidFill>
              </a:endParaRPr>
            </a:p>
          </p:txBody>
        </p:sp>
      </p:grpSp>
      <p:grpSp>
        <p:nvGrpSpPr>
          <p:cNvPr id="55" name="组合 376"/>
          <p:cNvGrpSpPr/>
          <p:nvPr/>
        </p:nvGrpSpPr>
        <p:grpSpPr>
          <a:xfrm>
            <a:off x="5143504" y="2214554"/>
            <a:ext cx="2628712" cy="369332"/>
            <a:chOff x="5143504" y="2214554"/>
            <a:chExt cx="2628712" cy="369332"/>
          </a:xfrm>
        </p:grpSpPr>
        <p:sp>
          <p:nvSpPr>
            <p:cNvPr id="269" name="上箭头 268"/>
            <p:cNvSpPr/>
            <p:nvPr/>
          </p:nvSpPr>
          <p:spPr>
            <a:xfrm>
              <a:off x="5357818" y="2298134"/>
              <a:ext cx="214314" cy="28575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70" name="TextBox 269"/>
            <p:cNvSpPr txBox="1"/>
            <p:nvPr/>
          </p:nvSpPr>
          <p:spPr>
            <a:xfrm>
              <a:off x="5535706" y="2214554"/>
              <a:ext cx="2236510" cy="338554"/>
            </a:xfrm>
            <a:prstGeom prst="rect">
              <a:avLst/>
            </a:prstGeom>
            <a:noFill/>
          </p:spPr>
          <p:txBody>
            <a:bodyPr wrap="none" rtlCol="0">
              <a:spAutoFit/>
            </a:bodyPr>
            <a:lstStyle/>
            <a:p>
              <a:r>
                <a:rPr lang="zh-CN" altLang="en-US" sz="1600" dirty="0" smtClean="0">
                  <a:solidFill>
                    <a:schemeClr val="bg1"/>
                  </a:solidFill>
                  <a:latin typeface="微软雅黑" pitchFamily="34" charset="-122"/>
                  <a:ea typeface="微软雅黑" pitchFamily="34" charset="-122"/>
                </a:rPr>
                <a:t>结果合并，排序，统计</a:t>
              </a:r>
              <a:endParaRPr lang="zh-CN" altLang="en-US" sz="1600" dirty="0">
                <a:solidFill>
                  <a:schemeClr val="bg1"/>
                </a:solidFill>
                <a:latin typeface="微软雅黑" pitchFamily="34" charset="-122"/>
                <a:ea typeface="微软雅黑" pitchFamily="34" charset="-122"/>
              </a:endParaRPr>
            </a:p>
          </p:txBody>
        </p:sp>
        <p:sp>
          <p:nvSpPr>
            <p:cNvPr id="280" name="椭圆 279"/>
            <p:cNvSpPr/>
            <p:nvPr/>
          </p:nvSpPr>
          <p:spPr>
            <a:xfrm>
              <a:off x="5143504" y="2214554"/>
              <a:ext cx="285752" cy="285752"/>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dirty="0" smtClean="0">
                  <a:solidFill>
                    <a:schemeClr val="bg1"/>
                  </a:solidFill>
                </a:rPr>
                <a:t>5</a:t>
              </a:r>
              <a:endParaRPr lang="zh-CN" altLang="en-US" dirty="0">
                <a:solidFill>
                  <a:schemeClr val="bg1"/>
                </a:solidFill>
              </a:endParaRPr>
            </a:p>
          </p:txBody>
        </p:sp>
      </p:grpSp>
      <p:grpSp>
        <p:nvGrpSpPr>
          <p:cNvPr id="56" name="组合 389"/>
          <p:cNvGrpSpPr/>
          <p:nvPr/>
        </p:nvGrpSpPr>
        <p:grpSpPr>
          <a:xfrm>
            <a:off x="6429388" y="1357298"/>
            <a:ext cx="805960" cy="500066"/>
            <a:chOff x="6429388" y="1357298"/>
            <a:chExt cx="805960" cy="500066"/>
          </a:xfrm>
        </p:grpSpPr>
        <p:sp>
          <p:nvSpPr>
            <p:cNvPr id="265" name="TextBox 264"/>
            <p:cNvSpPr txBox="1"/>
            <p:nvPr/>
          </p:nvSpPr>
          <p:spPr>
            <a:xfrm>
              <a:off x="6640313" y="1357298"/>
              <a:ext cx="595035" cy="338554"/>
            </a:xfrm>
            <a:prstGeom prst="rect">
              <a:avLst/>
            </a:prstGeom>
            <a:noFill/>
          </p:spPr>
          <p:txBody>
            <a:bodyPr wrap="none" rtlCol="0">
              <a:spAutoFit/>
            </a:bodyPr>
            <a:lstStyle/>
            <a:p>
              <a:r>
                <a:rPr lang="zh-CN" altLang="en-US" sz="1600" dirty="0" smtClean="0">
                  <a:solidFill>
                    <a:schemeClr val="bg1"/>
                  </a:solidFill>
                  <a:latin typeface="微软雅黑" pitchFamily="34" charset="-122"/>
                  <a:ea typeface="微软雅黑" pitchFamily="34" charset="-122"/>
                </a:rPr>
                <a:t>结果</a:t>
              </a:r>
              <a:endParaRPr lang="zh-CN" altLang="en-US" sz="1600" dirty="0">
                <a:solidFill>
                  <a:schemeClr val="bg1"/>
                </a:solidFill>
                <a:latin typeface="微软雅黑" pitchFamily="34" charset="-122"/>
                <a:ea typeface="微软雅黑" pitchFamily="34" charset="-122"/>
              </a:endParaRPr>
            </a:p>
          </p:txBody>
        </p:sp>
        <p:sp>
          <p:nvSpPr>
            <p:cNvPr id="268" name="右箭头 267"/>
            <p:cNvSpPr/>
            <p:nvPr/>
          </p:nvSpPr>
          <p:spPr>
            <a:xfrm>
              <a:off x="6858016" y="1643050"/>
              <a:ext cx="285752" cy="21431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solidFill>
                  <a:schemeClr val="bg1"/>
                </a:solidFill>
              </a:endParaRPr>
            </a:p>
          </p:txBody>
        </p:sp>
        <p:sp>
          <p:nvSpPr>
            <p:cNvPr id="281" name="椭圆 280"/>
            <p:cNvSpPr/>
            <p:nvPr/>
          </p:nvSpPr>
          <p:spPr>
            <a:xfrm>
              <a:off x="6429388" y="1357298"/>
              <a:ext cx="285752" cy="285752"/>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dirty="0" smtClean="0">
                  <a:solidFill>
                    <a:schemeClr val="bg1"/>
                  </a:solidFill>
                </a:rPr>
                <a:t>6</a:t>
              </a:r>
              <a:endParaRPr lang="zh-CN" altLang="en-US" dirty="0">
                <a:solidFill>
                  <a:schemeClr val="bg1"/>
                </a:solidFill>
              </a:endParaRPr>
            </a:p>
          </p:txBody>
        </p:sp>
      </p:grpSp>
      <p:pic>
        <p:nvPicPr>
          <p:cNvPr id="1029" name="Picture 5" descr="D:\design-related\png\png-1781.png">
            <a:hlinkClick r:id="rId5" action="ppaction://hlinksldjump"/>
          </p:cNvPr>
          <p:cNvPicPr>
            <a:picLocks noChangeAspect="1" noChangeArrowheads="1"/>
          </p:cNvPicPr>
          <p:nvPr/>
        </p:nvPicPr>
        <p:blipFill>
          <a:blip r:embed="rId6" cstate="print"/>
          <a:srcRect/>
          <a:stretch>
            <a:fillRect/>
          </a:stretch>
        </p:blipFill>
        <p:spPr bwMode="auto">
          <a:xfrm>
            <a:off x="6572264" y="5643578"/>
            <a:ext cx="642942" cy="642942"/>
          </a:xfrm>
          <a:prstGeom prst="rect">
            <a:avLst/>
          </a:prstGeom>
          <a:noFill/>
        </p:spPr>
      </p:pic>
      <p:sp>
        <p:nvSpPr>
          <p:cNvPr id="282" name="TextBox 281"/>
          <p:cNvSpPr txBox="1"/>
          <p:nvPr/>
        </p:nvSpPr>
        <p:spPr>
          <a:xfrm>
            <a:off x="7143768" y="5857892"/>
            <a:ext cx="452368" cy="369332"/>
          </a:xfrm>
          <a:prstGeom prst="rect">
            <a:avLst/>
          </a:prstGeom>
          <a:noFill/>
        </p:spPr>
        <p:txBody>
          <a:bodyPr wrap="none" rtlCol="0">
            <a:spAutoFit/>
          </a:bodyPr>
          <a:lstStyle/>
          <a:p>
            <a:r>
              <a:rPr lang="en-US" altLang="zh-CN" dirty="0" smtClean="0">
                <a:solidFill>
                  <a:schemeClr val="bg1"/>
                </a:solidFill>
              </a:rPr>
              <a:t>DB</a:t>
            </a:r>
            <a:endParaRPr lang="zh-CN" altLang="en-US" dirty="0">
              <a:solidFill>
                <a:schemeClr val="bg1"/>
              </a:solidFill>
            </a:endParaRPr>
          </a:p>
        </p:txBody>
      </p:sp>
      <p:grpSp>
        <p:nvGrpSpPr>
          <p:cNvPr id="58" name="组合 298"/>
          <p:cNvGrpSpPr/>
          <p:nvPr/>
        </p:nvGrpSpPr>
        <p:grpSpPr>
          <a:xfrm>
            <a:off x="4214810" y="5429264"/>
            <a:ext cx="1404716" cy="397850"/>
            <a:chOff x="4214810" y="5429264"/>
            <a:chExt cx="1404716" cy="397850"/>
          </a:xfrm>
        </p:grpSpPr>
        <p:sp>
          <p:nvSpPr>
            <p:cNvPr id="284" name="上箭头 283"/>
            <p:cNvSpPr/>
            <p:nvPr/>
          </p:nvSpPr>
          <p:spPr>
            <a:xfrm>
              <a:off x="4429124" y="5500702"/>
              <a:ext cx="214314" cy="285752"/>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solidFill>
                  <a:schemeClr val="bg1"/>
                </a:solidFill>
              </a:endParaRPr>
            </a:p>
          </p:txBody>
        </p:sp>
        <p:sp>
          <p:nvSpPr>
            <p:cNvPr id="285" name="TextBox 284"/>
            <p:cNvSpPr txBox="1"/>
            <p:nvPr/>
          </p:nvSpPr>
          <p:spPr>
            <a:xfrm>
              <a:off x="4634961" y="5488560"/>
              <a:ext cx="984565" cy="338554"/>
            </a:xfrm>
            <a:prstGeom prst="rect">
              <a:avLst/>
            </a:prstGeom>
            <a:noFill/>
          </p:spPr>
          <p:txBody>
            <a:bodyPr wrap="none" rtlCol="0">
              <a:spAutoFit/>
            </a:bodyPr>
            <a:lstStyle/>
            <a:p>
              <a:r>
                <a:rPr lang="en-US" altLang="zh-CN" sz="1600" dirty="0" smtClean="0">
                  <a:solidFill>
                    <a:schemeClr val="bg1"/>
                  </a:solidFill>
                  <a:latin typeface="微软雅黑" pitchFamily="34" charset="-122"/>
                  <a:ea typeface="微软雅黑" pitchFamily="34" charset="-122"/>
                </a:rPr>
                <a:t>Doc</a:t>
              </a:r>
              <a:r>
                <a:rPr lang="zh-CN" altLang="en-US" sz="1600" dirty="0" smtClean="0">
                  <a:solidFill>
                    <a:schemeClr val="bg1"/>
                  </a:solidFill>
                  <a:latin typeface="微软雅黑" pitchFamily="34" charset="-122"/>
                  <a:ea typeface="微软雅黑" pitchFamily="34" charset="-122"/>
                </a:rPr>
                <a:t>传输</a:t>
              </a:r>
              <a:endParaRPr lang="zh-CN" altLang="en-US" sz="1600" dirty="0">
                <a:solidFill>
                  <a:schemeClr val="bg1"/>
                </a:solidFill>
                <a:latin typeface="微软雅黑" pitchFamily="34" charset="-122"/>
                <a:ea typeface="微软雅黑" pitchFamily="34" charset="-122"/>
              </a:endParaRPr>
            </a:p>
          </p:txBody>
        </p:sp>
        <p:sp>
          <p:nvSpPr>
            <p:cNvPr id="449" name="椭圆 448"/>
            <p:cNvSpPr/>
            <p:nvPr/>
          </p:nvSpPr>
          <p:spPr>
            <a:xfrm>
              <a:off x="4214810" y="5429264"/>
              <a:ext cx="285752" cy="285752"/>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dirty="0" smtClean="0">
                  <a:solidFill>
                    <a:schemeClr val="bg1"/>
                  </a:solidFill>
                </a:rPr>
                <a:t>1</a:t>
              </a:r>
              <a:endParaRPr lang="zh-CN" altLang="en-US" dirty="0">
                <a:solidFill>
                  <a:schemeClr val="bg1"/>
                </a:solidFill>
              </a:endParaRPr>
            </a:p>
          </p:txBody>
        </p:sp>
      </p:grpSp>
      <p:grpSp>
        <p:nvGrpSpPr>
          <p:cNvPr id="59" name="组合 311"/>
          <p:cNvGrpSpPr/>
          <p:nvPr/>
        </p:nvGrpSpPr>
        <p:grpSpPr>
          <a:xfrm>
            <a:off x="7500958" y="2786852"/>
            <a:ext cx="1005403" cy="2500330"/>
            <a:chOff x="7500958" y="2786852"/>
            <a:chExt cx="1005403" cy="2500330"/>
          </a:xfrm>
        </p:grpSpPr>
        <p:cxnSp>
          <p:nvCxnSpPr>
            <p:cNvPr id="445" name="直接箭头连接符 444"/>
            <p:cNvCxnSpPr/>
            <p:nvPr/>
          </p:nvCxnSpPr>
          <p:spPr>
            <a:xfrm rot="5400000" flipH="1" flipV="1">
              <a:off x="7036611" y="4036223"/>
              <a:ext cx="2500330" cy="1588"/>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446" name="TextBox 445"/>
            <p:cNvSpPr txBox="1"/>
            <p:nvPr/>
          </p:nvSpPr>
          <p:spPr>
            <a:xfrm>
              <a:off x="7500958" y="4857760"/>
              <a:ext cx="1005403" cy="338554"/>
            </a:xfrm>
            <a:prstGeom prst="rect">
              <a:avLst/>
            </a:prstGeom>
            <a:noFill/>
          </p:spPr>
          <p:txBody>
            <a:bodyPr wrap="none" rtlCol="0">
              <a:spAutoFit/>
            </a:bodyPr>
            <a:lstStyle/>
            <a:p>
              <a:r>
                <a:rPr lang="zh-CN" altLang="en-US" sz="1600" dirty="0" smtClean="0">
                  <a:solidFill>
                    <a:schemeClr val="bg1"/>
                  </a:solidFill>
                  <a:latin typeface="微软雅黑" pitchFamily="34" charset="-122"/>
                  <a:ea typeface="微软雅黑" pitchFamily="34" charset="-122"/>
                </a:rPr>
                <a:t>线性传输</a:t>
              </a:r>
              <a:endParaRPr lang="zh-CN" altLang="en-US" sz="1600" dirty="0">
                <a:solidFill>
                  <a:schemeClr val="bg1"/>
                </a:solidFill>
                <a:latin typeface="微软雅黑" pitchFamily="34" charset="-122"/>
                <a:ea typeface="微软雅黑" pitchFamily="34" charset="-122"/>
              </a:endParaRPr>
            </a:p>
          </p:txBody>
        </p:sp>
        <p:sp>
          <p:nvSpPr>
            <p:cNvPr id="450" name="椭圆 449"/>
            <p:cNvSpPr/>
            <p:nvPr/>
          </p:nvSpPr>
          <p:spPr>
            <a:xfrm>
              <a:off x="7929586" y="4572008"/>
              <a:ext cx="285752" cy="285752"/>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dirty="0" smtClean="0">
                  <a:solidFill>
                    <a:schemeClr val="bg1"/>
                  </a:solidFill>
                </a:rPr>
                <a:t>2</a:t>
              </a:r>
              <a:endParaRPr lang="zh-CN" altLang="en-US" dirty="0">
                <a:solidFill>
                  <a:schemeClr val="bg1"/>
                </a:solidFill>
              </a:endParaRPr>
            </a:p>
          </p:txBody>
        </p:sp>
      </p:grpSp>
    </p:spTree>
    <p:extLst>
      <p:ext uri="{BB962C8B-B14F-4D97-AF65-F5344CB8AC3E}">
        <p14:creationId xmlns:p14="http://schemas.microsoft.com/office/powerpoint/2010/main" val="15053716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1640" y="440668"/>
            <a:ext cx="8229600" cy="562074"/>
          </a:xfrm>
        </p:spPr>
        <p:txBody>
          <a:bodyPr>
            <a:noAutofit/>
          </a:bodyPr>
          <a:lstStyle/>
          <a:p>
            <a:pPr algn="l"/>
            <a:r>
              <a:rPr lang="en-US" altLang="zh-CN" sz="2800" b="1" dirty="0" smtClean="0">
                <a:latin typeface="微软雅黑" pitchFamily="34" charset="-122"/>
                <a:ea typeface="微软雅黑" pitchFamily="34" charset="-122"/>
              </a:rPr>
              <a:t>Doc</a:t>
            </a:r>
            <a:r>
              <a:rPr lang="zh-CN" altLang="en-US" sz="2800" b="1" dirty="0" smtClean="0">
                <a:latin typeface="微软雅黑" pitchFamily="34" charset="-122"/>
                <a:ea typeface="微软雅黑" pitchFamily="34" charset="-122"/>
              </a:rPr>
              <a:t>文档</a:t>
            </a:r>
            <a:endParaRPr lang="zh-CN" altLang="en-US" sz="2800" b="1" dirty="0">
              <a:latin typeface="微软雅黑" pitchFamily="34" charset="-122"/>
              <a:ea typeface="微软雅黑" pitchFamily="34" charset="-122"/>
            </a:endParaRPr>
          </a:p>
        </p:txBody>
      </p:sp>
      <p:sp>
        <p:nvSpPr>
          <p:cNvPr id="4" name="内容占位符 2"/>
          <p:cNvSpPr>
            <a:spLocks noGrp="1"/>
          </p:cNvSpPr>
          <p:nvPr>
            <p:ph idx="1"/>
          </p:nvPr>
        </p:nvSpPr>
        <p:spPr>
          <a:xfrm>
            <a:off x="1371600" y="1066800"/>
            <a:ext cx="7315200" cy="5576910"/>
          </a:xfrm>
        </p:spPr>
        <p:txBody>
          <a:bodyPr>
            <a:normAutofit/>
          </a:bodyPr>
          <a:lstStyle/>
          <a:p>
            <a:pPr>
              <a:buNone/>
            </a:pPr>
            <a:r>
              <a:rPr lang="en-US" altLang="zh-CN" sz="1800" dirty="0" smtClean="0">
                <a:latin typeface="黑体" pitchFamily="49" charset="-122"/>
                <a:ea typeface="黑体" pitchFamily="49" charset="-122"/>
              </a:rPr>
              <a:t>&lt;doc&gt;</a:t>
            </a:r>
          </a:p>
          <a:p>
            <a:pPr>
              <a:buNone/>
            </a:pPr>
            <a:r>
              <a:rPr lang="en-US" altLang="zh-CN" sz="1800" dirty="0" smtClean="0">
                <a:latin typeface="黑体" pitchFamily="49" charset="-122"/>
                <a:ea typeface="黑体" pitchFamily="49" charset="-122"/>
              </a:rPr>
              <a:t>id=00002</a:t>
            </a:r>
          </a:p>
          <a:p>
            <a:pPr>
              <a:buNone/>
            </a:pPr>
            <a:r>
              <a:rPr lang="en-US" altLang="zh-CN" sz="1800" dirty="0" smtClean="0">
                <a:latin typeface="黑体" pitchFamily="49" charset="-122"/>
                <a:ea typeface="黑体" pitchFamily="49" charset="-122"/>
              </a:rPr>
              <a:t>title=</a:t>
            </a:r>
            <a:r>
              <a:rPr lang="zh-CN" altLang="en-US" sz="1800" smtClean="0">
                <a:latin typeface="黑体" pitchFamily="49" charset="-122"/>
                <a:ea typeface="黑体" pitchFamily="49" charset="-122"/>
              </a:rPr>
              <a:t>女装雪纺连衣裙包邮</a:t>
            </a:r>
            <a:endParaRPr lang="zh-CN" altLang="en-US" sz="1800" dirty="0" smtClean="0">
              <a:latin typeface="黑体" pitchFamily="49" charset="-122"/>
              <a:ea typeface="黑体" pitchFamily="49" charset="-122"/>
            </a:endParaRPr>
          </a:p>
          <a:p>
            <a:pPr>
              <a:buNone/>
            </a:pPr>
            <a:r>
              <a:rPr lang="en-US" altLang="zh-CN" sz="1800" dirty="0" smtClean="0">
                <a:latin typeface="黑体" pitchFamily="49" charset="-122"/>
                <a:ea typeface="黑体" pitchFamily="49" charset="-122"/>
              </a:rPr>
              <a:t>user=45a46adba1974655c52613326983b205</a:t>
            </a:r>
          </a:p>
          <a:p>
            <a:pPr>
              <a:buNone/>
            </a:pPr>
            <a:r>
              <a:rPr lang="en-US" altLang="zh-CN" sz="1800" dirty="0" err="1" smtClean="0">
                <a:latin typeface="黑体" pitchFamily="49" charset="-122"/>
                <a:ea typeface="黑体" pitchFamily="49" charset="-122"/>
              </a:rPr>
              <a:t>pict_url</a:t>
            </a:r>
            <a:r>
              <a:rPr lang="en-US" altLang="zh-CN" sz="1800" dirty="0" smtClean="0">
                <a:latin typeface="黑体" pitchFamily="49" charset="-122"/>
                <a:ea typeface="黑体" pitchFamily="49" charset="-122"/>
              </a:rPr>
              <a:t>=i4/T1y5BcXdXezkBjSMk._112314.jpg</a:t>
            </a:r>
          </a:p>
          <a:p>
            <a:pPr>
              <a:buNone/>
            </a:pPr>
            <a:r>
              <a:rPr lang="en-US" altLang="zh-CN" sz="1800" dirty="0" smtClean="0">
                <a:latin typeface="黑体" pitchFamily="49" charset="-122"/>
                <a:ea typeface="黑体" pitchFamily="49" charset="-122"/>
              </a:rPr>
              <a:t>category=50015744</a:t>
            </a:r>
          </a:p>
          <a:p>
            <a:pPr>
              <a:buNone/>
            </a:pPr>
            <a:r>
              <a:rPr lang="en-US" altLang="zh-CN" sz="1800" dirty="0" err="1" smtClean="0">
                <a:latin typeface="黑体" pitchFamily="49" charset="-122"/>
                <a:ea typeface="黑体" pitchFamily="49" charset="-122"/>
              </a:rPr>
              <a:t>categoryp</a:t>
            </a:r>
            <a:r>
              <a:rPr lang="en-US" altLang="zh-CN" sz="1800" dirty="0" smtClean="0">
                <a:latin typeface="黑体" pitchFamily="49" charset="-122"/>
                <a:ea typeface="黑体" pitchFamily="49" charset="-122"/>
              </a:rPr>
              <a:t>=50015744 50008398 50001705 50008164 0</a:t>
            </a:r>
          </a:p>
          <a:p>
            <a:pPr>
              <a:buNone/>
            </a:pPr>
            <a:r>
              <a:rPr lang="en-US" altLang="zh-CN" sz="1800" dirty="0" err="1" smtClean="0">
                <a:latin typeface="黑体" pitchFamily="49" charset="-122"/>
                <a:ea typeface="黑体" pitchFamily="49" charset="-122"/>
              </a:rPr>
              <a:t>reserve_price</a:t>
            </a:r>
            <a:r>
              <a:rPr lang="en-US" altLang="zh-CN" sz="1800" dirty="0" smtClean="0">
                <a:latin typeface="黑体" pitchFamily="49" charset="-122"/>
                <a:ea typeface="黑体" pitchFamily="49" charset="-122"/>
              </a:rPr>
              <a:t>=1088.00</a:t>
            </a:r>
          </a:p>
          <a:p>
            <a:pPr>
              <a:buNone/>
            </a:pPr>
            <a:r>
              <a:rPr lang="en-US" altLang="zh-CN" sz="1800" dirty="0" err="1" smtClean="0">
                <a:latin typeface="黑体" pitchFamily="49" charset="-122"/>
                <a:ea typeface="黑体" pitchFamily="49" charset="-122"/>
              </a:rPr>
              <a:t>provcity</a:t>
            </a:r>
            <a:r>
              <a:rPr lang="en-US" altLang="zh-CN" sz="1800" dirty="0" smtClean="0">
                <a:latin typeface="黑体" pitchFamily="49" charset="-122"/>
                <a:ea typeface="黑体" pitchFamily="49" charset="-122"/>
              </a:rPr>
              <a:t>=</a:t>
            </a:r>
            <a:r>
              <a:rPr lang="zh-CN" altLang="en-US" sz="1800" dirty="0" smtClean="0">
                <a:latin typeface="黑体" pitchFamily="49" charset="-122"/>
                <a:ea typeface="黑体" pitchFamily="49" charset="-122"/>
              </a:rPr>
              <a:t>广东 东莞</a:t>
            </a:r>
          </a:p>
          <a:p>
            <a:pPr>
              <a:buNone/>
            </a:pPr>
            <a:r>
              <a:rPr lang="en-US" altLang="zh-CN" sz="1800" dirty="0" smtClean="0">
                <a:latin typeface="黑体" pitchFamily="49" charset="-122"/>
                <a:ea typeface="黑体" pitchFamily="49" charset="-122"/>
              </a:rPr>
              <a:t>starts=1268314082</a:t>
            </a:r>
          </a:p>
          <a:p>
            <a:pPr>
              <a:buNone/>
            </a:pPr>
            <a:r>
              <a:rPr lang="en-US" altLang="zh-CN" sz="1800" dirty="0" smtClean="0">
                <a:latin typeface="黑体" pitchFamily="49" charset="-122"/>
                <a:ea typeface="黑体" pitchFamily="49" charset="-122"/>
              </a:rPr>
              <a:t>ends=1268918882</a:t>
            </a:r>
          </a:p>
          <a:p>
            <a:pPr>
              <a:buNone/>
            </a:pPr>
            <a:r>
              <a:rPr lang="en-US" altLang="zh-CN" sz="1800" dirty="0" err="1" smtClean="0">
                <a:latin typeface="黑体" pitchFamily="49" charset="-122"/>
                <a:ea typeface="黑体" pitchFamily="49" charset="-122"/>
              </a:rPr>
              <a:t>user_id</a:t>
            </a:r>
            <a:r>
              <a:rPr lang="en-US" altLang="zh-CN" sz="1800" dirty="0" smtClean="0">
                <a:latin typeface="黑体" pitchFamily="49" charset="-122"/>
                <a:ea typeface="黑体" pitchFamily="49" charset="-122"/>
              </a:rPr>
              <a:t>=90175007</a:t>
            </a:r>
          </a:p>
          <a:p>
            <a:pPr>
              <a:buNone/>
            </a:pPr>
            <a:r>
              <a:rPr lang="en-US" altLang="zh-CN" sz="1800" dirty="0" smtClean="0">
                <a:latin typeface="黑体" pitchFamily="49" charset="-122"/>
                <a:ea typeface="黑体" pitchFamily="49" charset="-122"/>
              </a:rPr>
              <a:t>nick=</a:t>
            </a:r>
            <a:r>
              <a:rPr lang="zh-CN" altLang="en-US" sz="1800" dirty="0" smtClean="0">
                <a:latin typeface="黑体" pitchFamily="49" charset="-122"/>
                <a:ea typeface="黑体" pitchFamily="49" charset="-122"/>
              </a:rPr>
              <a:t>东莞名家具</a:t>
            </a:r>
            <a:endParaRPr lang="en-US" altLang="zh-CN" sz="1800" dirty="0" smtClean="0">
              <a:latin typeface="黑体" pitchFamily="49" charset="-122"/>
              <a:ea typeface="黑体" pitchFamily="49" charset="-122"/>
            </a:endParaRPr>
          </a:p>
          <a:p>
            <a:pPr>
              <a:buNone/>
            </a:pPr>
            <a:r>
              <a:rPr lang="zh-CN" altLang="en-US" sz="1800" dirty="0" smtClean="0">
                <a:latin typeface="黑体" pitchFamily="49" charset="-122"/>
                <a:ea typeface="黑体" pitchFamily="49" charset="-122"/>
              </a:rPr>
              <a:t>。。。</a:t>
            </a:r>
            <a:endParaRPr lang="en-US" altLang="zh-CN" sz="1800" dirty="0" smtClean="0">
              <a:latin typeface="黑体" pitchFamily="49" charset="-122"/>
              <a:ea typeface="黑体" pitchFamily="49" charset="-122"/>
            </a:endParaRPr>
          </a:p>
          <a:p>
            <a:pPr>
              <a:buNone/>
            </a:pPr>
            <a:r>
              <a:rPr lang="en-US" altLang="zh-CN" sz="1800" dirty="0" smtClean="0">
                <a:latin typeface="黑体" pitchFamily="49" charset="-122"/>
                <a:ea typeface="黑体" pitchFamily="49" charset="-122"/>
              </a:rPr>
              <a:t>&lt;/doc&gt;</a:t>
            </a:r>
          </a:p>
          <a:p>
            <a:pPr>
              <a:buNone/>
            </a:pPr>
            <a:r>
              <a:rPr lang="en-US" altLang="zh-CN" sz="1800" dirty="0" smtClean="0">
                <a:latin typeface="黑体" pitchFamily="49" charset="-122"/>
                <a:ea typeface="黑体" pitchFamily="49" charset="-122"/>
              </a:rPr>
              <a:t>…..</a:t>
            </a:r>
            <a:endParaRPr lang="zh-CN" altLang="en-US" sz="1800" dirty="0" smtClean="0">
              <a:latin typeface="黑体" pitchFamily="49" charset="-122"/>
              <a:ea typeface="黑体" pitchFamily="49" charset="-122"/>
            </a:endParaRPr>
          </a:p>
        </p:txBody>
      </p:sp>
      <p:pic>
        <p:nvPicPr>
          <p:cNvPr id="5" name="Picture 5" descr="D:\design-related\png\png-1781.png">
            <a:hlinkClick r:id="rId3" action="ppaction://hlinksldjump"/>
          </p:cNvPr>
          <p:cNvPicPr>
            <a:picLocks noChangeAspect="1" noChangeArrowheads="1"/>
          </p:cNvPicPr>
          <p:nvPr/>
        </p:nvPicPr>
        <p:blipFill>
          <a:blip r:embed="rId4" cstate="print"/>
          <a:srcRect/>
          <a:stretch>
            <a:fillRect/>
          </a:stretch>
        </p:blipFill>
        <p:spPr bwMode="auto">
          <a:xfrm>
            <a:off x="6572264" y="5643578"/>
            <a:ext cx="642942" cy="642942"/>
          </a:xfrm>
          <a:prstGeom prst="rect">
            <a:avLst/>
          </a:prstGeom>
          <a:noFill/>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586486" y="-2752646"/>
            <a:ext cx="1140982" cy="1660353"/>
          </a:xfrm>
          <a:prstGeom prst="rect">
            <a:avLst/>
          </a:prstGeom>
        </p:spPr>
      </p:pic>
      <p:pic>
        <p:nvPicPr>
          <p:cNvPr id="4" name="图片 3"/>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0" b="98755" l="0" r="100000"/>
                    </a14:imgEffect>
                  </a14:imgLayer>
                </a14:imgProps>
              </a:ext>
              <a:ext uri="{28A0092B-C50C-407E-A947-70E740481C1C}">
                <a14:useLocalDpi xmlns:a14="http://schemas.microsoft.com/office/drawing/2010/main"/>
              </a:ext>
            </a:extLst>
          </a:blip>
          <a:srcRect/>
          <a:stretch/>
        </p:blipFill>
        <p:spPr>
          <a:xfrm>
            <a:off x="4799600" y="-1071532"/>
            <a:ext cx="1363887" cy="996133"/>
          </a:xfrm>
          <a:prstGeom prst="rect">
            <a:avLst/>
          </a:prstGeom>
        </p:spPr>
      </p:pic>
      <p:pic>
        <p:nvPicPr>
          <p:cNvPr id="6" name="图片 5"/>
          <p:cNvPicPr>
            <a:picLocks noChangeAspect="1"/>
          </p:cNvPicPr>
          <p:nvPr/>
        </p:nvPicPr>
        <p:blipFill>
          <a:blip r:embed="rId6" cstate="print">
            <a:extLst>
              <a:ext uri="{BEBA8EAE-BF5A-486C-A8C5-ECC9F3942E4B}">
                <a14:imgProps xmlns:a14="http://schemas.microsoft.com/office/drawing/2010/main">
                  <a14:imgLayer r:embed="rId7">
                    <a14:imgEffect>
                      <a14:backgroundRemoval t="2400" b="100000" l="0" r="99067">
                        <a14:foregroundMark x1="17467" y1="76000" x2="11733" y2="42400"/>
                        <a14:foregroundMark x1="31067" y1="68400" x2="28933" y2="37400"/>
                        <a14:foregroundMark x1="6533" y1="39000" x2="6533" y2="39000"/>
                        <a14:foregroundMark x1="8533" y1="34200" x2="8533" y2="34200"/>
                        <a14:foregroundMark x1="25067" y1="25800" x2="25067" y2="25800"/>
                        <a14:foregroundMark x1="24667" y1="23600" x2="24667" y2="23600"/>
                        <a14:foregroundMark x1="42000" y1="14000" x2="45867" y2="30600"/>
                        <a14:foregroundMark x1="47333" y1="37000" x2="46000" y2="16000"/>
                        <a14:foregroundMark x1="49600" y1="24800" x2="34667" y2="35400"/>
                        <a14:foregroundMark x1="39200" y1="45600" x2="47067" y2="33600"/>
                        <a14:foregroundMark x1="61333" y1="47000" x2="71600" y2="36400"/>
                        <a14:foregroundMark x1="66267" y1="30600" x2="49200" y2="48600"/>
                        <a14:foregroundMark x1="58667" y1="52800" x2="57733" y2="60000"/>
                        <a14:foregroundMark x1="40933" y1="10400" x2="36000" y2="32200"/>
                        <a14:foregroundMark x1="43867" y1="8800" x2="38800" y2="10400"/>
                        <a14:foregroundMark x1="36400" y1="45000" x2="42667" y2="37000"/>
                        <a14:foregroundMark x1="4267" y1="33600" x2="4267" y2="33600"/>
                        <a14:foregroundMark x1="7867" y1="32600" x2="7867" y2="32600"/>
                        <a14:foregroundMark x1="6933" y1="32000" x2="4000" y2="34200"/>
                        <a14:foregroundMark x1="22533" y1="24000" x2="22533" y2="24000"/>
                        <a14:foregroundMark x1="8933" y1="31200" x2="5867" y2="32000"/>
                        <a14:foregroundMark x1="9733" y1="31200" x2="9733" y2="31200"/>
                        <a14:foregroundMark x1="7467" y1="32000" x2="7467" y2="32000"/>
                        <a14:foregroundMark x1="6133" y1="32600" x2="6133" y2="32600"/>
                        <a14:foregroundMark x1="3333" y1="33200" x2="3333" y2="33200"/>
                        <a14:foregroundMark x1="38133" y1="49200" x2="38133" y2="49200"/>
                        <a14:foregroundMark x1="42133" y1="49600" x2="42133" y2="49600"/>
                        <a14:foregroundMark x1="38800" y1="49800" x2="38800" y2="49800"/>
                        <a14:foregroundMark x1="16400" y1="92800" x2="16400" y2="92800"/>
                        <a14:foregroundMark x1="18133" y1="92000" x2="18133" y2="92000"/>
                        <a14:foregroundMark x1="60000" y1="61600" x2="60000" y2="61600"/>
                        <a14:foregroundMark x1="58667" y1="62400" x2="58667" y2="62400"/>
                        <a14:foregroundMark x1="61333" y1="61800" x2="61333" y2="61800"/>
                        <a14:foregroundMark x1="59200" y1="62400" x2="59200" y2="62400"/>
                        <a14:foregroundMark x1="58267" y1="62200" x2="58267" y2="62200"/>
                        <a14:backgroundMark x1="32800" y1="31400" x2="32800" y2="31400"/>
                        <a14:backgroundMark x1="31467" y1="32000" x2="31467" y2="32000"/>
                        <a14:backgroundMark x1="65067" y1="59400" x2="65067" y2="59400"/>
                        <a14:backgroundMark x1="63467" y1="60800" x2="63467" y2="60800"/>
                        <a14:backgroundMark x1="53467" y1="61800" x2="53467" y2="61800"/>
                      </a14:backgroundRemoval>
                    </a14:imgEffect>
                  </a14:imgLayer>
                </a14:imgProps>
              </a:ext>
              <a:ext uri="{28A0092B-C50C-407E-A947-70E740481C1C}">
                <a14:useLocalDpi xmlns:a14="http://schemas.microsoft.com/office/drawing/2010/main"/>
              </a:ext>
            </a:extLst>
          </a:blip>
          <a:stretch>
            <a:fillRect/>
          </a:stretch>
        </p:blipFill>
        <p:spPr>
          <a:xfrm>
            <a:off x="7524328" y="-2029806"/>
            <a:ext cx="1727236" cy="1151491"/>
          </a:xfrm>
          <a:prstGeom prst="rect">
            <a:avLst/>
          </a:prstGeom>
        </p:spPr>
      </p:pic>
      <p:pic>
        <p:nvPicPr>
          <p:cNvPr id="7" name="图片 6"/>
          <p:cNvPicPr>
            <a:picLocks noChangeAspect="1"/>
          </p:cNvPicPr>
          <p:nvPr/>
        </p:nvPicPr>
        <p:blipFill rotWithShape="1">
          <a:blip r:embed="rId8" cstate="print">
            <a:extLst>
              <a:ext uri="{BEBA8EAE-BF5A-486C-A8C5-ECC9F3942E4B}">
                <a14:imgProps xmlns:a14="http://schemas.microsoft.com/office/drawing/2010/main">
                  <a14:imgLayer r:embed="rId9">
                    <a14:imgEffect>
                      <a14:backgroundRemoval t="2062" b="95361" l="3299" r="95431"/>
                    </a14:imgEffect>
                  </a14:imgLayer>
                </a14:imgProps>
              </a:ext>
              <a:ext uri="{28A0092B-C50C-407E-A947-70E740481C1C}">
                <a14:useLocalDpi xmlns:a14="http://schemas.microsoft.com/office/drawing/2010/main"/>
              </a:ext>
            </a:extLst>
          </a:blip>
          <a:srcRect/>
          <a:stretch/>
        </p:blipFill>
        <p:spPr>
          <a:xfrm>
            <a:off x="-7962" y="-1578192"/>
            <a:ext cx="1635777" cy="1611560"/>
          </a:xfrm>
          <a:prstGeom prst="rect">
            <a:avLst/>
          </a:prstGeom>
        </p:spPr>
      </p:pic>
      <p:pic>
        <p:nvPicPr>
          <p:cNvPr id="8" name="图片 7"/>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0" b="97917" l="0" r="99557">
                        <a14:backgroundMark x1="82040" y1="80208" x2="82040" y2="80208"/>
                        <a14:backgroundMark x1="77605" y1="90625" x2="77605" y2="90625"/>
                      </a14:backgroundRemoval>
                    </a14:imgEffect>
                  </a14:imgLayer>
                </a14:imgProps>
              </a:ext>
              <a:ext uri="{28A0092B-C50C-407E-A947-70E740481C1C}">
                <a14:useLocalDpi xmlns:a14="http://schemas.microsoft.com/office/drawing/2010/main"/>
              </a:ext>
            </a:extLst>
          </a:blip>
          <a:srcRect/>
          <a:stretch/>
        </p:blipFill>
        <p:spPr>
          <a:xfrm>
            <a:off x="7105259" y="-900323"/>
            <a:ext cx="1878931" cy="797476"/>
          </a:xfrm>
          <a:prstGeom prst="rect">
            <a:avLst/>
          </a:prstGeom>
        </p:spPr>
      </p:pic>
      <p:pic>
        <p:nvPicPr>
          <p:cNvPr id="9" name="图片 8"/>
          <p:cNvPicPr>
            <a:picLocks noChangeAspect="1"/>
          </p:cNvPicPr>
          <p:nvPr/>
        </p:nvPicPr>
        <p:blipFill rotWithShape="1">
          <a:blip r:embed="rId12" cstate="print">
            <a:extLst>
              <a:ext uri="{BEBA8EAE-BF5A-486C-A8C5-ECC9F3942E4B}">
                <a14:imgProps xmlns:a14="http://schemas.microsoft.com/office/drawing/2010/main">
                  <a14:imgLayer r:embed="rId13">
                    <a14:imgEffect>
                      <a14:backgroundRemoval t="4688" b="96094" l="9408" r="89199">
                        <a14:backgroundMark x1="70209" y1="82813" x2="70557" y2="92448"/>
                        <a14:backgroundMark x1="70557" y1="92969" x2="60279" y2="92448"/>
                      </a14:backgroundRemoval>
                    </a14:imgEffect>
                  </a14:imgLayer>
                </a14:imgProps>
              </a:ext>
              <a:ext uri="{28A0092B-C50C-407E-A947-70E740481C1C}">
                <a14:useLocalDpi xmlns:a14="http://schemas.microsoft.com/office/drawing/2010/main"/>
              </a:ext>
            </a:extLst>
          </a:blip>
          <a:srcRect/>
          <a:stretch/>
        </p:blipFill>
        <p:spPr>
          <a:xfrm>
            <a:off x="921674" y="-2556500"/>
            <a:ext cx="2387884" cy="1593012"/>
          </a:xfrm>
          <a:prstGeom prst="rect">
            <a:avLst/>
          </a:prstGeom>
        </p:spPr>
      </p:pic>
      <p:pic>
        <p:nvPicPr>
          <p:cNvPr id="10" name="图片 9"/>
          <p:cNvPicPr>
            <a:picLocks noChangeAspect="1"/>
          </p:cNvPicPr>
          <p:nvPr/>
        </p:nvPicPr>
        <p:blipFill rotWithShape="1">
          <a:blip r:embed="rId14" cstate="print">
            <a:extLst>
              <a:ext uri="{BEBA8EAE-BF5A-486C-A8C5-ECC9F3942E4B}">
                <a14:imgProps xmlns:a14="http://schemas.microsoft.com/office/drawing/2010/main">
                  <a14:imgLayer r:embed="rId15">
                    <a14:imgEffect>
                      <a14:backgroundRemoval t="0" b="99588" l="0" r="100000">
                        <a14:backgroundMark x1="90583" y1="18519" x2="97309" y2="28807"/>
                        <a14:backgroundMark x1="94619" y1="52263" x2="94619" y2="57613"/>
                        <a14:backgroundMark x1="73991" y1="87654" x2="81166" y2="82305"/>
                        <a14:backgroundMark x1="69058" y1="93004" x2="73991" y2="87654"/>
                      </a14:backgroundRemoval>
                    </a14:imgEffect>
                  </a14:imgLayer>
                </a14:imgProps>
              </a:ext>
              <a:ext uri="{28A0092B-C50C-407E-A947-70E740481C1C}">
                <a14:useLocalDpi xmlns:a14="http://schemas.microsoft.com/office/drawing/2010/main"/>
              </a:ext>
            </a:extLst>
          </a:blip>
          <a:srcRect/>
          <a:stretch/>
        </p:blipFill>
        <p:spPr>
          <a:xfrm>
            <a:off x="6228184" y="-1109806"/>
            <a:ext cx="928793" cy="1010414"/>
          </a:xfrm>
          <a:prstGeom prst="rect">
            <a:avLst/>
          </a:prstGeom>
        </p:spPr>
      </p:pic>
      <p:pic>
        <p:nvPicPr>
          <p:cNvPr id="11" name="图片 10"/>
          <p:cNvPicPr>
            <a:picLocks noChangeAspect="1"/>
          </p:cNvPicPr>
          <p:nvPr/>
        </p:nvPicPr>
        <p:blipFill>
          <a:blip r:embed="rId16" cstate="print">
            <a:extLst>
              <a:ext uri="{BEBA8EAE-BF5A-486C-A8C5-ECC9F3942E4B}">
                <a14:imgProps xmlns:a14="http://schemas.microsoft.com/office/drawing/2010/main">
                  <a14:imgLayer r:embed="rId17">
                    <a14:imgEffect>
                      <a14:backgroundRemoval t="9744" b="92308" l="9744" r="89744"/>
                    </a14:imgEffect>
                  </a14:imgLayer>
                </a14:imgProps>
              </a:ext>
              <a:ext uri="{28A0092B-C50C-407E-A947-70E740481C1C}">
                <a14:useLocalDpi xmlns:a14="http://schemas.microsoft.com/office/drawing/2010/main"/>
              </a:ext>
            </a:extLst>
          </a:blip>
          <a:stretch>
            <a:fillRect/>
          </a:stretch>
        </p:blipFill>
        <p:spPr>
          <a:xfrm>
            <a:off x="4822446" y="-2810043"/>
            <a:ext cx="1870134" cy="1870134"/>
          </a:xfrm>
          <a:prstGeom prst="rect">
            <a:avLst/>
          </a:prstGeom>
        </p:spPr>
      </p:pic>
      <p:pic>
        <p:nvPicPr>
          <p:cNvPr id="12" name="图片 11"/>
          <p:cNvPicPr>
            <a:picLocks noChangeAspect="1"/>
          </p:cNvPicPr>
          <p:nvPr/>
        </p:nvPicPr>
        <p:blipFill rotWithShape="1">
          <a:blip r:embed="rId18" cstate="print">
            <a:extLst>
              <a:ext uri="{BEBA8EAE-BF5A-486C-A8C5-ECC9F3942E4B}">
                <a14:imgProps xmlns:a14="http://schemas.microsoft.com/office/drawing/2010/main">
                  <a14:imgLayer r:embed="rId19">
                    <a14:imgEffect>
                      <a14:backgroundRemoval t="0" b="100000" l="450" r="96171"/>
                    </a14:imgEffect>
                  </a14:imgLayer>
                </a14:imgProps>
              </a:ext>
              <a:ext uri="{28A0092B-C50C-407E-A947-70E740481C1C}">
                <a14:useLocalDpi xmlns:a14="http://schemas.microsoft.com/office/drawing/2010/main"/>
              </a:ext>
            </a:extLst>
          </a:blip>
          <a:srcRect/>
          <a:stretch/>
        </p:blipFill>
        <p:spPr>
          <a:xfrm>
            <a:off x="-80125" y="-2949321"/>
            <a:ext cx="1847062" cy="1253960"/>
          </a:xfrm>
          <a:prstGeom prst="rect">
            <a:avLst/>
          </a:prstGeom>
        </p:spPr>
      </p:pic>
      <p:pic>
        <p:nvPicPr>
          <p:cNvPr id="13" name="图片 12"/>
          <p:cNvPicPr>
            <a:picLocks noChangeAspect="1"/>
          </p:cNvPicPr>
          <p:nvPr/>
        </p:nvPicPr>
        <p:blipFill rotWithShape="1">
          <a:blip r:embed="rId20" cstate="print">
            <a:extLst>
              <a:ext uri="{BEBA8EAE-BF5A-486C-A8C5-ECC9F3942E4B}">
                <a14:imgProps xmlns:a14="http://schemas.microsoft.com/office/drawing/2010/main">
                  <a14:imgLayer r:embed="rId21">
                    <a14:imgEffect>
                      <a14:backgroundRemoval t="298" b="98512" l="3857" r="98623"/>
                    </a14:imgEffect>
                  </a14:imgLayer>
                </a14:imgProps>
              </a:ext>
              <a:ext uri="{28A0092B-C50C-407E-A947-70E740481C1C}">
                <a14:useLocalDpi xmlns:a14="http://schemas.microsoft.com/office/drawing/2010/main"/>
              </a:ext>
            </a:extLst>
          </a:blip>
          <a:srcRect/>
          <a:stretch/>
        </p:blipFill>
        <p:spPr>
          <a:xfrm>
            <a:off x="3287432" y="-1494682"/>
            <a:ext cx="1512168" cy="1395226"/>
          </a:xfrm>
          <a:prstGeom prst="rect">
            <a:avLst/>
          </a:prstGeom>
        </p:spPr>
      </p:pic>
      <p:grpSp>
        <p:nvGrpSpPr>
          <p:cNvPr id="15" name="组合 14"/>
          <p:cNvGrpSpPr/>
          <p:nvPr/>
        </p:nvGrpSpPr>
        <p:grpSpPr>
          <a:xfrm>
            <a:off x="1338094" y="-1071532"/>
            <a:ext cx="1949338" cy="972140"/>
            <a:chOff x="9676528" y="4673479"/>
            <a:chExt cx="4740950" cy="2364324"/>
          </a:xfrm>
        </p:grpSpPr>
        <p:pic>
          <p:nvPicPr>
            <p:cNvPr id="2" name="图片 1"/>
            <p:cNvPicPr>
              <a:picLocks noChangeAspect="1"/>
            </p:cNvPicPr>
            <p:nvPr/>
          </p:nvPicPr>
          <p:blipFill rotWithShape="1">
            <a:blip r:embed="rId22" cstate="print">
              <a:extLst>
                <a:ext uri="{BEBA8EAE-BF5A-486C-A8C5-ECC9F3942E4B}">
                  <a14:imgProps xmlns:a14="http://schemas.microsoft.com/office/drawing/2010/main">
                    <a14:imgLayer r:embed="rId23">
                      <a14:imgEffect>
                        <a14:backgroundRemoval t="858" b="96996" l="0" r="100000"/>
                      </a14:imgEffect>
                    </a14:imgLayer>
                  </a14:imgProps>
                </a:ext>
                <a:ext uri="{28A0092B-C50C-407E-A947-70E740481C1C}">
                  <a14:useLocalDpi xmlns:a14="http://schemas.microsoft.com/office/drawing/2010/main"/>
                </a:ext>
              </a:extLst>
            </a:blip>
            <a:srcRect/>
            <a:stretch/>
          </p:blipFill>
          <p:spPr>
            <a:xfrm>
              <a:off x="9676528" y="4681882"/>
              <a:ext cx="2508113" cy="2355921"/>
            </a:xfrm>
            <a:prstGeom prst="rect">
              <a:avLst/>
            </a:prstGeom>
          </p:spPr>
        </p:pic>
        <p:pic>
          <p:nvPicPr>
            <p:cNvPr id="14" name="图片 13"/>
            <p:cNvPicPr>
              <a:picLocks noChangeAspect="1"/>
            </p:cNvPicPr>
            <p:nvPr/>
          </p:nvPicPr>
          <p:blipFill rotWithShape="1">
            <a:blip r:embed="rId22" cstate="print">
              <a:extLst>
                <a:ext uri="{BEBA8EAE-BF5A-486C-A8C5-ECC9F3942E4B}">
                  <a14:imgProps xmlns:a14="http://schemas.microsoft.com/office/drawing/2010/main">
                    <a14:imgLayer r:embed="rId23">
                      <a14:imgEffect>
                        <a14:backgroundRemoval t="858" b="96996" l="0" r="100000"/>
                      </a14:imgEffect>
                    </a14:imgLayer>
                  </a14:imgProps>
                </a:ext>
                <a:ext uri="{28A0092B-C50C-407E-A947-70E740481C1C}">
                  <a14:useLocalDpi xmlns:a14="http://schemas.microsoft.com/office/drawing/2010/main"/>
                </a:ext>
              </a:extLst>
            </a:blip>
            <a:srcRect/>
            <a:stretch/>
          </p:blipFill>
          <p:spPr>
            <a:xfrm flipH="1">
              <a:off x="11909365" y="4673479"/>
              <a:ext cx="2508113" cy="2355921"/>
            </a:xfrm>
            <a:prstGeom prst="rect">
              <a:avLst/>
            </a:prstGeom>
          </p:spPr>
        </p:pic>
      </p:grpSp>
      <p:pic>
        <p:nvPicPr>
          <p:cNvPr id="5" name="图片 4"/>
          <p:cNvPicPr>
            <a:picLocks noChangeAspect="1"/>
          </p:cNvPicPr>
          <p:nvPr/>
        </p:nvPicPr>
        <p:blipFill rotWithShape="1">
          <a:blip r:embed="rId24" cstate="print">
            <a:extLst>
              <a:ext uri="{BEBA8EAE-BF5A-486C-A8C5-ECC9F3942E4B}">
                <a14:imgProps xmlns:a14="http://schemas.microsoft.com/office/drawing/2010/main">
                  <a14:imgLayer r:embed="rId25">
                    <a14:imgEffect>
                      <a14:backgroundRemoval t="0" b="99745" l="0" r="100000">
                        <a14:backgroundMark x1="93734" y1="85459" x2="93734" y2="85459"/>
                        <a14:backgroundMark x1="14621" y1="23469" x2="14621" y2="23469"/>
                        <a14:backgroundMark x1="19843" y1="15816" x2="11488" y2="43112"/>
                        <a14:backgroundMark x1="34987" y1="86735" x2="62402" y2="84439"/>
                        <a14:backgroundMark x1="81462" y1="22704" x2="96084" y2="46939"/>
                      </a14:backgroundRemoval>
                    </a14:imgEffect>
                  </a14:imgLayer>
                </a14:imgProps>
              </a:ext>
              <a:ext uri="{28A0092B-C50C-407E-A947-70E740481C1C}">
                <a14:useLocalDpi xmlns:a14="http://schemas.microsoft.com/office/drawing/2010/main"/>
              </a:ext>
            </a:extLst>
          </a:blip>
          <a:srcRect/>
          <a:stretch/>
        </p:blipFill>
        <p:spPr>
          <a:xfrm>
            <a:off x="3051879" y="-3140441"/>
            <a:ext cx="1983274" cy="2030635"/>
          </a:xfrm>
          <a:prstGeom prst="rect">
            <a:avLst/>
          </a:prstGeom>
        </p:spPr>
      </p:pic>
      <p:pic>
        <p:nvPicPr>
          <p:cNvPr id="16" name="图片 15"/>
          <p:cNvPicPr>
            <a:picLocks noChangeAspect="1"/>
          </p:cNvPicPr>
          <p:nvPr/>
        </p:nvPicPr>
        <p:blipFill rotWithShape="1">
          <a:blip r:embed="rId26" cstate="print">
            <a:extLst>
              <a:ext uri="{BEBA8EAE-BF5A-486C-A8C5-ECC9F3942E4B}">
                <a14:imgProps xmlns:a14="http://schemas.microsoft.com/office/drawing/2010/main">
                  <a14:imgLayer r:embed="rId27">
                    <a14:imgEffect>
                      <a14:backgroundRemoval t="0" b="100000" l="667" r="98667"/>
                    </a14:imgEffect>
                  </a14:imgLayer>
                </a14:imgProps>
              </a:ext>
              <a:ext uri="{28A0092B-C50C-407E-A947-70E740481C1C}">
                <a14:useLocalDpi xmlns:a14="http://schemas.microsoft.com/office/drawing/2010/main"/>
              </a:ext>
            </a:extLst>
          </a:blip>
          <a:srcRect/>
          <a:stretch/>
        </p:blipFill>
        <p:spPr>
          <a:xfrm>
            <a:off x="4499992" y="-3915816"/>
            <a:ext cx="1512168" cy="1076370"/>
          </a:xfrm>
          <a:prstGeom prst="rect">
            <a:avLst/>
          </a:prstGeom>
        </p:spPr>
      </p:pic>
      <p:pic>
        <p:nvPicPr>
          <p:cNvPr id="17" name="图片 16"/>
          <p:cNvPicPr>
            <a:picLocks noChangeAspect="1"/>
          </p:cNvPicPr>
          <p:nvPr/>
        </p:nvPicPr>
        <p:blipFill rotWithShape="1">
          <a:blip r:embed="rId28" cstate="print">
            <a:extLst>
              <a:ext uri="{BEBA8EAE-BF5A-486C-A8C5-ECC9F3942E4B}">
                <a14:imgProps xmlns:a14="http://schemas.microsoft.com/office/drawing/2010/main">
                  <a14:imgLayer r:embed="rId29">
                    <a14:imgEffect>
                      <a14:backgroundRemoval t="0" b="100000" l="0" r="100000">
                        <a14:foregroundMark x1="32877" y1="26293" x2="32877" y2="26293"/>
                        <a14:foregroundMark x1="64384" y1="25431" x2="64384" y2="25431"/>
                        <a14:foregroundMark x1="53425" y1="25431" x2="53425" y2="25431"/>
                        <a14:foregroundMark x1="17123" y1="21983" x2="52055" y2="35345"/>
                      </a14:backgroundRemoval>
                    </a14:imgEffect>
                  </a14:imgLayer>
                </a14:imgProps>
              </a:ext>
              <a:ext uri="{28A0092B-C50C-407E-A947-70E740481C1C}">
                <a14:useLocalDpi xmlns:a14="http://schemas.microsoft.com/office/drawing/2010/main"/>
              </a:ext>
            </a:extLst>
          </a:blip>
          <a:srcRect/>
          <a:stretch/>
        </p:blipFill>
        <p:spPr>
          <a:xfrm>
            <a:off x="7596336" y="-2961080"/>
            <a:ext cx="608054" cy="968485"/>
          </a:xfrm>
          <a:prstGeom prst="rect">
            <a:avLst/>
          </a:prstGeom>
        </p:spPr>
      </p:pic>
      <p:pic>
        <p:nvPicPr>
          <p:cNvPr id="18" name="图片 17"/>
          <p:cNvPicPr>
            <a:picLocks noChangeAspect="1"/>
          </p:cNvPicPr>
          <p:nvPr/>
        </p:nvPicPr>
        <p:blipFill>
          <a:blip r:embed="rId30" cstate="print">
            <a:extLst>
              <a:ext uri="{BEBA8EAE-BF5A-486C-A8C5-ECC9F3942E4B}">
                <a14:imgProps xmlns:a14="http://schemas.microsoft.com/office/drawing/2010/main">
                  <a14:imgLayer r:embed="rId31">
                    <a14:imgEffect>
                      <a14:backgroundRemoval t="1613" b="99355" l="9894" r="96113">
                        <a14:foregroundMark x1="22615" y1="50000" x2="22615" y2="50000"/>
                        <a14:foregroundMark x1="24382" y1="54839" x2="24382" y2="54839"/>
                        <a14:foregroundMark x1="68198" y1="24839" x2="68198" y2="24839"/>
                        <a14:foregroundMark x1="84806" y1="32581" x2="84806" y2="32581"/>
                        <a14:foregroundMark x1="87279" y1="48065" x2="87279" y2="48065"/>
                        <a14:foregroundMark x1="86926" y1="52581" x2="86926" y2="52581"/>
                        <a14:foregroundMark x1="81979" y1="62258" x2="81979" y2="62258"/>
                        <a14:foregroundMark x1="77739" y1="70323" x2="77739" y2="70323"/>
                        <a14:foregroundMark x1="78799" y1="67419" x2="78799" y2="67419"/>
                        <a14:foregroundMark x1="87279" y1="50000" x2="87279" y2="50000"/>
                        <a14:foregroundMark x1="86572" y1="56452" x2="86572" y2="56452"/>
                        <a14:foregroundMark x1="87986" y1="52581" x2="87986" y2="52581"/>
                        <a14:foregroundMark x1="88693" y1="50000" x2="88693" y2="50000"/>
                        <a14:foregroundMark x1="86572" y1="46452" x2="86572" y2="46452"/>
                        <a14:foregroundMark x1="85512" y1="43548" x2="85512" y2="43548"/>
                        <a14:foregroundMark x1="88339" y1="47742" x2="88339" y2="47742"/>
                        <a14:foregroundMark x1="86219" y1="37742" x2="86219" y2="37742"/>
                        <a14:foregroundMark x1="85866" y1="34839" x2="85866" y2="34839"/>
                        <a14:foregroundMark x1="86926" y1="38387" x2="86926" y2="38387"/>
                        <a14:foregroundMark x1="22615" y1="47419" x2="22615" y2="47419"/>
                        <a14:foregroundMark x1="21555" y1="43871" x2="21555" y2="43871"/>
                        <a14:foregroundMark x1="22261" y1="40968" x2="22261" y2="40968"/>
                        <a14:foregroundMark x1="21555" y1="42903" x2="21555" y2="42903"/>
                        <a14:backgroundMark x1="21908" y1="10000" x2="21908" y2="10000"/>
                        <a14:backgroundMark x1="24028" y1="14839" x2="10601" y2="3871"/>
                      </a14:backgroundRemoval>
                    </a14:imgEffect>
                  </a14:imgLayer>
                </a14:imgProps>
              </a:ext>
              <a:ext uri="{28A0092B-C50C-407E-A947-70E740481C1C}">
                <a14:useLocalDpi xmlns:a14="http://schemas.microsoft.com/office/drawing/2010/main"/>
              </a:ext>
            </a:extLst>
          </a:blip>
          <a:stretch>
            <a:fillRect/>
          </a:stretch>
        </p:blipFill>
        <p:spPr>
          <a:xfrm>
            <a:off x="2556125" y="-2769672"/>
            <a:ext cx="991508" cy="1086104"/>
          </a:xfrm>
          <a:prstGeom prst="rect">
            <a:avLst/>
          </a:prstGeom>
        </p:spPr>
      </p:pic>
      <p:pic>
        <p:nvPicPr>
          <p:cNvPr id="19" name="图片 18"/>
          <p:cNvPicPr>
            <a:picLocks noChangeAspect="1"/>
          </p:cNvPicPr>
          <p:nvPr/>
        </p:nvPicPr>
        <p:blipFill rotWithShape="1">
          <a:blip r:embed="rId32" cstate="print">
            <a:extLst>
              <a:ext uri="{28A0092B-C50C-407E-A947-70E740481C1C}">
                <a14:useLocalDpi xmlns:a14="http://schemas.microsoft.com/office/drawing/2010/main"/>
              </a:ext>
            </a:extLst>
          </a:blip>
          <a:srcRect/>
          <a:stretch/>
        </p:blipFill>
        <p:spPr>
          <a:xfrm>
            <a:off x="6228184" y="-3637005"/>
            <a:ext cx="1231765" cy="801309"/>
          </a:xfrm>
          <a:prstGeom prst="rect">
            <a:avLst/>
          </a:prstGeom>
        </p:spPr>
      </p:pic>
      <p:pic>
        <p:nvPicPr>
          <p:cNvPr id="20" name="图片 19"/>
          <p:cNvPicPr>
            <a:picLocks noChangeAspect="1"/>
          </p:cNvPicPr>
          <p:nvPr/>
        </p:nvPicPr>
        <p:blipFill rotWithShape="1">
          <a:blip r:embed="rId33" cstate="print">
            <a:extLst>
              <a:ext uri="{BEBA8EAE-BF5A-486C-A8C5-ECC9F3942E4B}">
                <a14:imgProps xmlns:a14="http://schemas.microsoft.com/office/drawing/2010/main">
                  <a14:imgLayer r:embed="rId34">
                    <a14:imgEffect>
                      <a14:backgroundRemoval t="0" b="97112" l="1399" r="100000">
                        <a14:foregroundMark x1="14336" y1="18412" x2="79021" y2="16968"/>
                      </a14:backgroundRemoval>
                    </a14:imgEffect>
                  </a14:imgLayer>
                </a14:imgProps>
              </a:ext>
              <a:ext uri="{28A0092B-C50C-407E-A947-70E740481C1C}">
                <a14:useLocalDpi xmlns:a14="http://schemas.microsoft.com/office/drawing/2010/main"/>
              </a:ext>
            </a:extLst>
          </a:blip>
          <a:srcRect/>
          <a:stretch/>
        </p:blipFill>
        <p:spPr>
          <a:xfrm>
            <a:off x="8100392" y="-3144723"/>
            <a:ext cx="1187095" cy="1152128"/>
          </a:xfrm>
          <a:prstGeom prst="rect">
            <a:avLst/>
          </a:prstGeom>
        </p:spPr>
      </p:pic>
      <p:pic>
        <p:nvPicPr>
          <p:cNvPr id="21" name="图片 20"/>
          <p:cNvPicPr>
            <a:picLocks noChangeAspect="1"/>
          </p:cNvPicPr>
          <p:nvPr/>
        </p:nvPicPr>
        <p:blipFill>
          <a:blip r:embed="rId35" cstate="print">
            <a:extLst>
              <a:ext uri="{BEBA8EAE-BF5A-486C-A8C5-ECC9F3942E4B}">
                <a14:imgProps xmlns:a14="http://schemas.microsoft.com/office/drawing/2010/main">
                  <a14:imgLayer r:embed="rId36">
                    <a14:imgEffect>
                      <a14:backgroundRemoval t="8636" b="100000" l="0" r="100000">
                        <a14:foregroundMark x1="14545" y1="80909" x2="39091" y2="91364"/>
                        <a14:foregroundMark x1="59545" y1="92727" x2="80909" y2="85000"/>
                      </a14:backgroundRemoval>
                    </a14:imgEffect>
                  </a14:imgLayer>
                </a14:imgProps>
              </a:ext>
              <a:ext uri="{28A0092B-C50C-407E-A947-70E740481C1C}">
                <a14:useLocalDpi xmlns:a14="http://schemas.microsoft.com/office/drawing/2010/main"/>
              </a:ext>
            </a:extLst>
          </a:blip>
          <a:stretch>
            <a:fillRect/>
          </a:stretch>
        </p:blipFill>
        <p:spPr>
          <a:xfrm>
            <a:off x="7410249" y="-4402253"/>
            <a:ext cx="1257530" cy="1257530"/>
          </a:xfrm>
          <a:prstGeom prst="rect">
            <a:avLst/>
          </a:prstGeom>
        </p:spPr>
      </p:pic>
      <p:pic>
        <p:nvPicPr>
          <p:cNvPr id="22" name="图片 21"/>
          <p:cNvPicPr>
            <a:picLocks noChangeAspect="1"/>
          </p:cNvPicPr>
          <p:nvPr/>
        </p:nvPicPr>
        <p:blipFill rotWithShape="1">
          <a:blip r:embed="rId37" cstate="print">
            <a:extLst>
              <a:ext uri="{BEBA8EAE-BF5A-486C-A8C5-ECC9F3942E4B}">
                <a14:imgProps xmlns:a14="http://schemas.microsoft.com/office/drawing/2010/main">
                  <a14:imgLayer r:embed="rId38">
                    <a14:imgEffect>
                      <a14:backgroundRemoval t="0" b="94475" l="8824" r="94706"/>
                    </a14:imgEffect>
                  </a14:imgLayer>
                </a14:imgProps>
              </a:ext>
              <a:ext uri="{28A0092B-C50C-407E-A947-70E740481C1C}">
                <a14:useLocalDpi xmlns:a14="http://schemas.microsoft.com/office/drawing/2010/main"/>
              </a:ext>
            </a:extLst>
          </a:blip>
          <a:srcRect/>
          <a:stretch/>
        </p:blipFill>
        <p:spPr>
          <a:xfrm>
            <a:off x="1835696" y="-3445317"/>
            <a:ext cx="1410212" cy="753637"/>
          </a:xfrm>
          <a:prstGeom prst="rect">
            <a:avLst/>
          </a:prstGeom>
        </p:spPr>
      </p:pic>
      <p:pic>
        <p:nvPicPr>
          <p:cNvPr id="23" name="图片 22"/>
          <p:cNvPicPr>
            <a:picLocks noChangeAspect="1"/>
          </p:cNvPicPr>
          <p:nvPr/>
        </p:nvPicPr>
        <p:blipFill rotWithShape="1">
          <a:blip r:embed="rId39" cstate="print">
            <a:extLst>
              <a:ext uri="{BEBA8EAE-BF5A-486C-A8C5-ECC9F3942E4B}">
                <a14:imgProps xmlns:a14="http://schemas.microsoft.com/office/drawing/2010/main">
                  <a14:imgLayer r:embed="rId40">
                    <a14:imgEffect>
                      <a14:backgroundRemoval t="0" b="100000" l="0" r="96980">
                        <a14:foregroundMark x1="11745" y1="49171" x2="18121" y2="78453"/>
                        <a14:foregroundMark x1="23826" y1="85635" x2="51007" y2="87845"/>
                        <a14:foregroundMark x1="58054" y1="85083" x2="83221" y2="58564"/>
                        <a14:foregroundMark x1="84899" y1="33702" x2="4027" y2="64641"/>
                        <a14:foregroundMark x1="8054" y1="48066" x2="15101" y2="85635"/>
                        <a14:foregroundMark x1="8054" y1="86188" x2="8054" y2="43646"/>
                        <a14:foregroundMark x1="83557" y1="79006" x2="88591" y2="67956"/>
                        <a14:foregroundMark x1="91275" y1="32597" x2="72819" y2="46961"/>
                        <a14:foregroundMark x1="77181" y1="29834" x2="94295" y2="25967"/>
                        <a14:foregroundMark x1="97315" y1="32597" x2="96980" y2="46961"/>
                        <a14:foregroundMark x1="94295" y1="46961" x2="90268" y2="53039"/>
                        <a14:foregroundMark x1="11074" y1="71271" x2="1678" y2="70718"/>
                        <a14:foregroundMark x1="17114" y1="44199" x2="2685" y2="41436"/>
                        <a14:foregroundMark x1="10067" y1="92818" x2="30537" y2="93923"/>
                        <a14:foregroundMark x1="42953" y1="97790" x2="7383" y2="95580"/>
                        <a14:foregroundMark x1="48658" y1="96133" x2="73826" y2="91160"/>
                        <a14:foregroundMark x1="76174" y1="90608" x2="89262" y2="80110"/>
                        <a14:foregroundMark x1="90268" y1="80663" x2="95973" y2="69061"/>
                        <a14:foregroundMark x1="91946" y1="80110" x2="96644" y2="71271"/>
                        <a14:backgroundMark x1="23826" y1="10497" x2="6711" y2="19337"/>
                      </a14:backgroundRemoval>
                    </a14:imgEffect>
                  </a14:imgLayer>
                </a14:imgProps>
              </a:ext>
              <a:ext uri="{28A0092B-C50C-407E-A947-70E740481C1C}">
                <a14:useLocalDpi xmlns:a14="http://schemas.microsoft.com/office/drawing/2010/main"/>
              </a:ext>
            </a:extLst>
          </a:blip>
          <a:srcRect/>
          <a:stretch/>
        </p:blipFill>
        <p:spPr>
          <a:xfrm>
            <a:off x="4716016" y="-2866892"/>
            <a:ext cx="1239299" cy="751276"/>
          </a:xfrm>
          <a:prstGeom prst="rect">
            <a:avLst/>
          </a:prstGeom>
        </p:spPr>
      </p:pic>
      <p:pic>
        <p:nvPicPr>
          <p:cNvPr id="24" name="图片 23"/>
          <p:cNvPicPr>
            <a:picLocks noChangeAspect="1"/>
          </p:cNvPicPr>
          <p:nvPr/>
        </p:nvPicPr>
        <p:blipFill rotWithShape="1">
          <a:blip r:embed="rId41" cstate="print">
            <a:extLst>
              <a:ext uri="{BEBA8EAE-BF5A-486C-A8C5-ECC9F3942E4B}">
                <a14:imgProps xmlns:a14="http://schemas.microsoft.com/office/drawing/2010/main">
                  <a14:imgLayer r:embed="rId42">
                    <a14:imgEffect>
                      <a14:backgroundRemoval t="1717" b="98927" l="0" r="100000">
                        <a14:foregroundMark x1="10065" y1="7296" x2="10714" y2="87554"/>
                        <a14:foregroundMark x1="19481" y1="5794" x2="89610" y2="11588"/>
                        <a14:foregroundMark x1="91558" y1="12876" x2="90260" y2="87983"/>
                        <a14:foregroundMark x1="90260" y1="89270" x2="18182" y2="95923"/>
                        <a14:foregroundMark x1="10065" y1="97210" x2="2922" y2="82189"/>
                      </a14:backgroundRemoval>
                    </a14:imgEffect>
                  </a14:imgLayer>
                </a14:imgProps>
              </a:ext>
              <a:ext uri="{28A0092B-C50C-407E-A947-70E740481C1C}">
                <a14:useLocalDpi xmlns:a14="http://schemas.microsoft.com/office/drawing/2010/main"/>
              </a:ext>
            </a:extLst>
          </a:blip>
          <a:srcRect/>
          <a:stretch/>
        </p:blipFill>
        <p:spPr>
          <a:xfrm>
            <a:off x="755576" y="-4558994"/>
            <a:ext cx="1280322" cy="1939322"/>
          </a:xfrm>
          <a:prstGeom prst="rect">
            <a:avLst/>
          </a:prstGeom>
        </p:spPr>
      </p:pic>
      <p:pic>
        <p:nvPicPr>
          <p:cNvPr id="25" name="图片 24"/>
          <p:cNvPicPr>
            <a:picLocks noChangeAspect="1"/>
          </p:cNvPicPr>
          <p:nvPr/>
        </p:nvPicPr>
        <p:blipFill rotWithShape="1">
          <a:blip r:embed="rId43" cstate="print">
            <a:extLst>
              <a:ext uri="{BEBA8EAE-BF5A-486C-A8C5-ECC9F3942E4B}">
                <a14:imgProps xmlns:a14="http://schemas.microsoft.com/office/drawing/2010/main">
                  <a14:imgLayer r:embed="rId44">
                    <a14:imgEffect>
                      <a14:backgroundRemoval t="1119" b="94855" l="9562" r="88845">
                        <a14:foregroundMark x1="56574" y1="21477" x2="56574" y2="21477"/>
                        <a14:foregroundMark x1="56175" y1="12081" x2="53785" y2="74273"/>
                        <a14:foregroundMark x1="62151" y1="82103" x2="62151" y2="82103"/>
                        <a14:foregroundMark x1="61355" y1="79195" x2="61355" y2="79195"/>
                      </a14:backgroundRemoval>
                    </a14:imgEffect>
                  </a14:imgLayer>
                </a14:imgProps>
              </a:ext>
              <a:ext uri="{28A0092B-C50C-407E-A947-70E740481C1C}">
                <a14:useLocalDpi xmlns:a14="http://schemas.microsoft.com/office/drawing/2010/main"/>
              </a:ext>
            </a:extLst>
          </a:blip>
          <a:srcRect/>
          <a:stretch/>
        </p:blipFill>
        <p:spPr>
          <a:xfrm>
            <a:off x="-108520" y="-4670363"/>
            <a:ext cx="1044624" cy="1860320"/>
          </a:xfrm>
          <a:prstGeom prst="rect">
            <a:avLst/>
          </a:prstGeom>
        </p:spPr>
      </p:pic>
      <p:pic>
        <p:nvPicPr>
          <p:cNvPr id="28" name="图片 27"/>
          <p:cNvPicPr>
            <a:picLocks noChangeAspect="1"/>
          </p:cNvPicPr>
          <p:nvPr/>
        </p:nvPicPr>
        <p:blipFill rotWithShape="1">
          <a:blip r:embed="rId45" cstate="print">
            <a:extLst>
              <a:ext uri="{BEBA8EAE-BF5A-486C-A8C5-ECC9F3942E4B}">
                <a14:imgProps xmlns:a14="http://schemas.microsoft.com/office/drawing/2010/main">
                  <a14:imgLayer r:embed="rId46">
                    <a14:imgEffect>
                      <a14:backgroundRemoval t="0" b="100000" l="329" r="96053"/>
                    </a14:imgEffect>
                  </a14:imgLayer>
                </a14:imgProps>
              </a:ext>
              <a:ext uri="{28A0092B-C50C-407E-A947-70E740481C1C}">
                <a14:useLocalDpi xmlns:a14="http://schemas.microsoft.com/office/drawing/2010/main"/>
              </a:ext>
            </a:extLst>
          </a:blip>
          <a:srcRect/>
          <a:stretch/>
        </p:blipFill>
        <p:spPr>
          <a:xfrm>
            <a:off x="2916620" y="-3873708"/>
            <a:ext cx="1262026" cy="856782"/>
          </a:xfrm>
          <a:prstGeom prst="rect">
            <a:avLst/>
          </a:prstGeom>
        </p:spPr>
      </p:pic>
      <p:grpSp>
        <p:nvGrpSpPr>
          <p:cNvPr id="27" name="组合 29"/>
          <p:cNvGrpSpPr/>
          <p:nvPr/>
        </p:nvGrpSpPr>
        <p:grpSpPr>
          <a:xfrm>
            <a:off x="0" y="188640"/>
            <a:ext cx="9144000" cy="1862048"/>
            <a:chOff x="0" y="188640"/>
            <a:chExt cx="9144000" cy="1862048"/>
          </a:xfrm>
        </p:grpSpPr>
        <p:sp>
          <p:nvSpPr>
            <p:cNvPr id="26" name="TextBox 25"/>
            <p:cNvSpPr txBox="1"/>
            <p:nvPr/>
          </p:nvSpPr>
          <p:spPr>
            <a:xfrm>
              <a:off x="0" y="963554"/>
              <a:ext cx="9144000" cy="646331"/>
            </a:xfrm>
            <a:prstGeom prst="rect">
              <a:avLst/>
            </a:prstGeom>
            <a:solidFill>
              <a:schemeClr val="tx1">
                <a:lumMod val="95000"/>
                <a:lumOff val="5000"/>
                <a:alpha val="85000"/>
              </a:schemeClr>
            </a:solidFill>
          </p:spPr>
          <p:txBody>
            <a:bodyPr wrap="square" rtlCol="0" anchor="ctr">
              <a:spAutoFit/>
            </a:bodyPr>
            <a:lstStyle/>
            <a:p>
              <a:pPr indent="457200" algn="ctr"/>
              <a:r>
                <a:rPr lang="zh-CN" altLang="en-US" sz="3600" dirty="0" smtClean="0">
                  <a:solidFill>
                    <a:schemeClr val="bg1"/>
                  </a:solidFill>
                  <a:latin typeface="微软雅黑" pitchFamily="34" charset="-122"/>
                  <a:ea typeface="微软雅黑" pitchFamily="34" charset="-122"/>
                </a:rPr>
                <a:t>亿在线商品</a:t>
              </a:r>
              <a:endParaRPr lang="zh-CN" altLang="en-US" sz="3600" dirty="0">
                <a:solidFill>
                  <a:schemeClr val="bg1"/>
                </a:solidFill>
                <a:latin typeface="微软雅黑" pitchFamily="34" charset="-122"/>
                <a:ea typeface="微软雅黑" pitchFamily="34" charset="-122"/>
              </a:endParaRPr>
            </a:p>
          </p:txBody>
        </p:sp>
        <p:sp>
          <p:nvSpPr>
            <p:cNvPr id="29" name="TextBox 28"/>
            <p:cNvSpPr txBox="1"/>
            <p:nvPr/>
          </p:nvSpPr>
          <p:spPr>
            <a:xfrm>
              <a:off x="2788056" y="188640"/>
              <a:ext cx="775832" cy="1862048"/>
            </a:xfrm>
            <a:prstGeom prst="rect">
              <a:avLst/>
            </a:prstGeom>
            <a:noFill/>
          </p:spPr>
          <p:txBody>
            <a:bodyPr wrap="square" rtlCol="0">
              <a:spAutoFit/>
            </a:bodyPr>
            <a:lstStyle/>
            <a:p>
              <a:r>
                <a:rPr lang="en-US" altLang="zh-CN" sz="11500" b="1" dirty="0" smtClean="0">
                  <a:solidFill>
                    <a:srgbClr val="FF0000"/>
                  </a:solidFill>
                  <a:latin typeface="Century Gothic" pitchFamily="34" charset="0"/>
                </a:rPr>
                <a:t>7</a:t>
              </a:r>
              <a:endParaRPr lang="zh-CN" altLang="en-US" sz="11500" b="1" dirty="0">
                <a:solidFill>
                  <a:srgbClr val="FF0000"/>
                </a:solidFill>
                <a:latin typeface="Century Gothic" pitchFamily="34" charset="0"/>
              </a:endParaRPr>
            </a:p>
          </p:txBody>
        </p:sp>
      </p:grpSp>
    </p:spTree>
    <p:extLst>
      <p:ext uri="{BB962C8B-B14F-4D97-AF65-F5344CB8AC3E}">
        <p14:creationId xmlns:p14="http://schemas.microsoft.com/office/powerpoint/2010/main" val="24719122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77778E-6 -1.11111E-6 L -2.77778E-6 1.01898 " pathEditMode="relative" rAng="0" ptsTypes="AA">
                                      <p:cBhvr>
                                        <p:cTn id="6" dur="1500" fill="hold"/>
                                        <p:tgtEl>
                                          <p:spTgt spid="7"/>
                                        </p:tgtEl>
                                        <p:attrNameLst>
                                          <p:attrName>ppt_x</p:attrName>
                                          <p:attrName>ppt_y</p:attrName>
                                        </p:attrNameLst>
                                      </p:cBhvr>
                                      <p:rCtr x="0" y="50949"/>
                                    </p:animMotion>
                                  </p:childTnLst>
                                </p:cTn>
                              </p:par>
                              <p:par>
                                <p:cTn id="7" presetID="42" presetClass="path" presetSubtype="0" accel="50000" decel="50000" fill="hold" nodeType="withEffect">
                                  <p:stCondLst>
                                    <p:cond delay="500"/>
                                  </p:stCondLst>
                                  <p:childTnLst>
                                    <p:animMotion origin="layout" path="M -2.77778E-6 -1.11111E-6 L -2.77778E-6 1.01898 " pathEditMode="relative" rAng="0" ptsTypes="AA">
                                      <p:cBhvr>
                                        <p:cTn id="8" dur="1500" fill="hold"/>
                                        <p:tgtEl>
                                          <p:spTgt spid="13"/>
                                        </p:tgtEl>
                                        <p:attrNameLst>
                                          <p:attrName>ppt_x</p:attrName>
                                          <p:attrName>ppt_y</p:attrName>
                                        </p:attrNameLst>
                                      </p:cBhvr>
                                      <p:rCtr x="0" y="50949"/>
                                    </p:animMotion>
                                  </p:childTnLst>
                                </p:cTn>
                              </p:par>
                              <p:par>
                                <p:cTn id="9" presetID="42" presetClass="path" presetSubtype="0" accel="50000" decel="50000" fill="hold" nodeType="withEffect">
                                  <p:stCondLst>
                                    <p:cond delay="750"/>
                                  </p:stCondLst>
                                  <p:childTnLst>
                                    <p:animMotion origin="layout" path="M -2.77778E-6 -1.11111E-6 L -2.77778E-6 1.01898 " pathEditMode="relative" rAng="0" ptsTypes="AA">
                                      <p:cBhvr>
                                        <p:cTn id="10" dur="1500" fill="hold"/>
                                        <p:tgtEl>
                                          <p:spTgt spid="15"/>
                                        </p:tgtEl>
                                        <p:attrNameLst>
                                          <p:attrName>ppt_x</p:attrName>
                                          <p:attrName>ppt_y</p:attrName>
                                        </p:attrNameLst>
                                      </p:cBhvr>
                                      <p:rCtr x="0" y="50949"/>
                                    </p:animMotion>
                                  </p:childTnLst>
                                </p:cTn>
                              </p:par>
                              <p:par>
                                <p:cTn id="11" presetID="42" presetClass="path" presetSubtype="0" accel="50000" decel="50000" fill="hold" nodeType="withEffect">
                                  <p:stCondLst>
                                    <p:cond delay="1000"/>
                                  </p:stCondLst>
                                  <p:childTnLst>
                                    <p:animMotion origin="layout" path="M -2.77778E-6 -1.11111E-6 L -2.77778E-6 1.01898 " pathEditMode="relative" rAng="0" ptsTypes="AA">
                                      <p:cBhvr>
                                        <p:cTn id="12" dur="1500" fill="hold"/>
                                        <p:tgtEl>
                                          <p:spTgt spid="10"/>
                                        </p:tgtEl>
                                        <p:attrNameLst>
                                          <p:attrName>ppt_x</p:attrName>
                                          <p:attrName>ppt_y</p:attrName>
                                        </p:attrNameLst>
                                      </p:cBhvr>
                                      <p:rCtr x="0" y="50949"/>
                                    </p:animMotion>
                                  </p:childTnLst>
                                </p:cTn>
                              </p:par>
                              <p:par>
                                <p:cTn id="13" presetID="42" presetClass="path" presetSubtype="0" accel="50000" decel="50000" fill="hold" nodeType="withEffect">
                                  <p:stCondLst>
                                    <p:cond delay="1250"/>
                                  </p:stCondLst>
                                  <p:childTnLst>
                                    <p:animMotion origin="layout" path="M -2.77778E-6 -1.11111E-6 L -2.77778E-6 1.01898 " pathEditMode="relative" rAng="0" ptsTypes="AA">
                                      <p:cBhvr>
                                        <p:cTn id="14" dur="1500" fill="hold"/>
                                        <p:tgtEl>
                                          <p:spTgt spid="4"/>
                                        </p:tgtEl>
                                        <p:attrNameLst>
                                          <p:attrName>ppt_x</p:attrName>
                                          <p:attrName>ppt_y</p:attrName>
                                        </p:attrNameLst>
                                      </p:cBhvr>
                                      <p:rCtr x="0" y="50949"/>
                                    </p:animMotion>
                                  </p:childTnLst>
                                </p:cTn>
                              </p:par>
                              <p:par>
                                <p:cTn id="15" presetID="42" presetClass="path" presetSubtype="0" accel="50000" decel="50000" fill="hold" nodeType="withEffect">
                                  <p:stCondLst>
                                    <p:cond delay="1500"/>
                                  </p:stCondLst>
                                  <p:childTnLst>
                                    <p:animMotion origin="layout" path="M -2.77778E-6 -1.11111E-6 L -2.77778E-6 1.01898 " pathEditMode="relative" rAng="0" ptsTypes="AA">
                                      <p:cBhvr>
                                        <p:cTn id="16" dur="1500" fill="hold"/>
                                        <p:tgtEl>
                                          <p:spTgt spid="8"/>
                                        </p:tgtEl>
                                        <p:attrNameLst>
                                          <p:attrName>ppt_x</p:attrName>
                                          <p:attrName>ppt_y</p:attrName>
                                        </p:attrNameLst>
                                      </p:cBhvr>
                                      <p:rCtr x="0" y="50949"/>
                                    </p:animMotion>
                                  </p:childTnLst>
                                </p:cTn>
                              </p:par>
                              <p:par>
                                <p:cTn id="17" presetID="42" presetClass="path" presetSubtype="0" accel="50000" decel="50000" fill="hold" nodeType="withEffect">
                                  <p:stCondLst>
                                    <p:cond delay="1750"/>
                                  </p:stCondLst>
                                  <p:childTnLst>
                                    <p:animMotion origin="layout" path="M -2.77778E-6 -1.11111E-6 L -2.77778E-6 1.01898 " pathEditMode="relative" rAng="0" ptsTypes="AA">
                                      <p:cBhvr>
                                        <p:cTn id="18" dur="1500" fill="hold"/>
                                        <p:tgtEl>
                                          <p:spTgt spid="9"/>
                                        </p:tgtEl>
                                        <p:attrNameLst>
                                          <p:attrName>ppt_x</p:attrName>
                                          <p:attrName>ppt_y</p:attrName>
                                        </p:attrNameLst>
                                      </p:cBhvr>
                                      <p:rCtr x="0" y="50949"/>
                                    </p:animMotion>
                                  </p:childTnLst>
                                </p:cTn>
                              </p:par>
                              <p:par>
                                <p:cTn id="19" presetID="42" presetClass="path" presetSubtype="0" accel="50000" decel="50000" fill="hold" nodeType="withEffect">
                                  <p:stCondLst>
                                    <p:cond delay="2000"/>
                                  </p:stCondLst>
                                  <p:childTnLst>
                                    <p:animMotion origin="layout" path="M -2.77778E-6 -1.11111E-6 L -2.77778E-6 1.01898 " pathEditMode="relative" rAng="0" ptsTypes="AA">
                                      <p:cBhvr>
                                        <p:cTn id="20" dur="1500" fill="hold"/>
                                        <p:tgtEl>
                                          <p:spTgt spid="5"/>
                                        </p:tgtEl>
                                        <p:attrNameLst>
                                          <p:attrName>ppt_x</p:attrName>
                                          <p:attrName>ppt_y</p:attrName>
                                        </p:attrNameLst>
                                      </p:cBhvr>
                                      <p:rCtr x="0" y="50949"/>
                                    </p:animMotion>
                                  </p:childTnLst>
                                </p:cTn>
                              </p:par>
                              <p:par>
                                <p:cTn id="21" presetID="42" presetClass="path" presetSubtype="0" accel="50000" decel="50000" fill="hold" nodeType="withEffect">
                                  <p:stCondLst>
                                    <p:cond delay="2250"/>
                                  </p:stCondLst>
                                  <p:childTnLst>
                                    <p:animMotion origin="layout" path="M -2.77778E-6 -1.11111E-6 L -2.77778E-6 1.01898 " pathEditMode="relative" rAng="0" ptsTypes="AA">
                                      <p:cBhvr>
                                        <p:cTn id="22" dur="1500" fill="hold"/>
                                        <p:tgtEl>
                                          <p:spTgt spid="12"/>
                                        </p:tgtEl>
                                        <p:attrNameLst>
                                          <p:attrName>ppt_x</p:attrName>
                                          <p:attrName>ppt_y</p:attrName>
                                        </p:attrNameLst>
                                      </p:cBhvr>
                                      <p:rCtr x="0" y="50949"/>
                                    </p:animMotion>
                                  </p:childTnLst>
                                </p:cTn>
                              </p:par>
                              <p:par>
                                <p:cTn id="23" presetID="42" presetClass="path" presetSubtype="0" accel="50000" decel="50000" fill="hold" nodeType="withEffect">
                                  <p:stCondLst>
                                    <p:cond delay="2200"/>
                                  </p:stCondLst>
                                  <p:childTnLst>
                                    <p:animMotion origin="layout" path="M -2.77778E-6 -1.11111E-6 L -2.77778E-6 1.01898 " pathEditMode="relative" rAng="0" ptsTypes="AA">
                                      <p:cBhvr>
                                        <p:cTn id="24" dur="1500" fill="hold"/>
                                        <p:tgtEl>
                                          <p:spTgt spid="11"/>
                                        </p:tgtEl>
                                        <p:attrNameLst>
                                          <p:attrName>ppt_x</p:attrName>
                                          <p:attrName>ppt_y</p:attrName>
                                        </p:attrNameLst>
                                      </p:cBhvr>
                                      <p:rCtr x="0" y="50949"/>
                                    </p:animMotion>
                                  </p:childTnLst>
                                </p:cTn>
                              </p:par>
                              <p:par>
                                <p:cTn id="25" presetID="42" presetClass="path" presetSubtype="0" accel="50000" decel="50000" fill="hold" nodeType="withEffect">
                                  <p:stCondLst>
                                    <p:cond delay="2350"/>
                                  </p:stCondLst>
                                  <p:childTnLst>
                                    <p:animMotion origin="layout" path="M -2.77778E-6 -1.11111E-6 L -2.77778E-6 1.01898 " pathEditMode="relative" rAng="0" ptsTypes="AA">
                                      <p:cBhvr>
                                        <p:cTn id="26" dur="1500" fill="hold"/>
                                        <p:tgtEl>
                                          <p:spTgt spid="3"/>
                                        </p:tgtEl>
                                        <p:attrNameLst>
                                          <p:attrName>ppt_x</p:attrName>
                                          <p:attrName>ppt_y</p:attrName>
                                        </p:attrNameLst>
                                      </p:cBhvr>
                                      <p:rCtr x="0" y="50949"/>
                                    </p:animMotion>
                                  </p:childTnLst>
                                </p:cTn>
                              </p:par>
                              <p:par>
                                <p:cTn id="27" presetID="42" presetClass="path" presetSubtype="0" accel="50000" decel="50000" fill="hold" nodeType="withEffect">
                                  <p:stCondLst>
                                    <p:cond delay="2350"/>
                                  </p:stCondLst>
                                  <p:childTnLst>
                                    <p:animMotion origin="layout" path="M -2.77778E-6 -1.11111E-6 L -2.77778E-6 1.01898 " pathEditMode="relative" rAng="0" ptsTypes="AA">
                                      <p:cBhvr>
                                        <p:cTn id="28" dur="1500" fill="hold"/>
                                        <p:tgtEl>
                                          <p:spTgt spid="6"/>
                                        </p:tgtEl>
                                        <p:attrNameLst>
                                          <p:attrName>ppt_x</p:attrName>
                                          <p:attrName>ppt_y</p:attrName>
                                        </p:attrNameLst>
                                      </p:cBhvr>
                                      <p:rCtr x="0" y="50949"/>
                                    </p:animMotion>
                                  </p:childTnLst>
                                </p:cTn>
                              </p:par>
                              <p:par>
                                <p:cTn id="29" presetID="42" presetClass="path" presetSubtype="0" accel="50000" decel="50000" fill="hold" nodeType="withEffect">
                                  <p:stCondLst>
                                    <p:cond delay="2450"/>
                                  </p:stCondLst>
                                  <p:childTnLst>
                                    <p:animMotion origin="layout" path="M -2.77778E-6 -1.11111E-6 L -2.77778E-6 1.01898 " pathEditMode="relative" rAng="0" ptsTypes="AA">
                                      <p:cBhvr>
                                        <p:cTn id="30" dur="1500" fill="hold"/>
                                        <p:tgtEl>
                                          <p:spTgt spid="17"/>
                                        </p:tgtEl>
                                        <p:attrNameLst>
                                          <p:attrName>ppt_x</p:attrName>
                                          <p:attrName>ppt_y</p:attrName>
                                        </p:attrNameLst>
                                      </p:cBhvr>
                                      <p:rCtr x="0" y="50949"/>
                                    </p:animMotion>
                                  </p:childTnLst>
                                </p:cTn>
                              </p:par>
                              <p:par>
                                <p:cTn id="31" presetID="42" presetClass="path" presetSubtype="0" accel="50000" decel="50000" fill="hold" nodeType="withEffect">
                                  <p:stCondLst>
                                    <p:cond delay="2450"/>
                                  </p:stCondLst>
                                  <p:childTnLst>
                                    <p:animMotion origin="layout" path="M 3.61111E-6 0.0044 L 3.61111E-6 1.02338 " pathEditMode="relative" rAng="0" ptsTypes="AA">
                                      <p:cBhvr>
                                        <p:cTn id="32" dur="1500" fill="hold"/>
                                        <p:tgtEl>
                                          <p:spTgt spid="16"/>
                                        </p:tgtEl>
                                        <p:attrNameLst>
                                          <p:attrName>ppt_x</p:attrName>
                                          <p:attrName>ppt_y</p:attrName>
                                        </p:attrNameLst>
                                      </p:cBhvr>
                                      <p:rCtr x="0" y="50949"/>
                                    </p:animMotion>
                                  </p:childTnLst>
                                </p:cTn>
                              </p:par>
                              <p:par>
                                <p:cTn id="33" presetID="42" presetClass="path" presetSubtype="0" accel="50000" decel="50000" fill="hold" nodeType="withEffect">
                                  <p:stCondLst>
                                    <p:cond delay="2450"/>
                                  </p:stCondLst>
                                  <p:childTnLst>
                                    <p:animMotion origin="layout" path="M -2.77778E-6 -1.11111E-6 L -2.77778E-6 1.01898 " pathEditMode="relative" rAng="0" ptsTypes="AA">
                                      <p:cBhvr>
                                        <p:cTn id="34" dur="1500" fill="hold"/>
                                        <p:tgtEl>
                                          <p:spTgt spid="18"/>
                                        </p:tgtEl>
                                        <p:attrNameLst>
                                          <p:attrName>ppt_x</p:attrName>
                                          <p:attrName>ppt_y</p:attrName>
                                        </p:attrNameLst>
                                      </p:cBhvr>
                                      <p:rCtr x="0" y="50949"/>
                                    </p:animMotion>
                                  </p:childTnLst>
                                </p:cTn>
                              </p:par>
                              <p:par>
                                <p:cTn id="35" presetID="42" presetClass="path" presetSubtype="0" accel="50000" decel="50000" fill="hold" nodeType="withEffect">
                                  <p:stCondLst>
                                    <p:cond delay="2350"/>
                                  </p:stCondLst>
                                  <p:childTnLst>
                                    <p:animMotion origin="layout" path="M -2.77778E-6 -1.11111E-6 L -2.77778E-6 1.01898 " pathEditMode="relative" rAng="0" ptsTypes="AA">
                                      <p:cBhvr>
                                        <p:cTn id="36" dur="1500" fill="hold"/>
                                        <p:tgtEl>
                                          <p:spTgt spid="25"/>
                                        </p:tgtEl>
                                        <p:attrNameLst>
                                          <p:attrName>ppt_x</p:attrName>
                                          <p:attrName>ppt_y</p:attrName>
                                        </p:attrNameLst>
                                      </p:cBhvr>
                                      <p:rCtr x="0" y="50949"/>
                                    </p:animMotion>
                                  </p:childTnLst>
                                </p:cTn>
                              </p:par>
                              <p:par>
                                <p:cTn id="37" presetID="42" presetClass="path" presetSubtype="0" accel="50000" decel="50000" fill="hold" nodeType="withEffect">
                                  <p:stCondLst>
                                    <p:cond delay="2450"/>
                                  </p:stCondLst>
                                  <p:childTnLst>
                                    <p:animMotion origin="layout" path="M -2.77778E-6 -1.11111E-6 L -2.77778E-6 1.01898 " pathEditMode="relative" rAng="0" ptsTypes="AA">
                                      <p:cBhvr>
                                        <p:cTn id="38" dur="1500" fill="hold"/>
                                        <p:tgtEl>
                                          <p:spTgt spid="24"/>
                                        </p:tgtEl>
                                        <p:attrNameLst>
                                          <p:attrName>ppt_x</p:attrName>
                                          <p:attrName>ppt_y</p:attrName>
                                        </p:attrNameLst>
                                      </p:cBhvr>
                                      <p:rCtr x="0" y="50949"/>
                                    </p:animMotion>
                                  </p:childTnLst>
                                </p:cTn>
                              </p:par>
                              <p:par>
                                <p:cTn id="39" presetID="42" presetClass="path" presetSubtype="0" accel="50000" decel="50000" fill="hold" nodeType="withEffect">
                                  <p:stCondLst>
                                    <p:cond delay="2450"/>
                                  </p:stCondLst>
                                  <p:childTnLst>
                                    <p:animMotion origin="layout" path="M -2.77778E-6 -1.11111E-6 L -2.77778E-6 1.01898 " pathEditMode="relative" rAng="0" ptsTypes="AA">
                                      <p:cBhvr>
                                        <p:cTn id="40" dur="1500" fill="hold"/>
                                        <p:tgtEl>
                                          <p:spTgt spid="22"/>
                                        </p:tgtEl>
                                        <p:attrNameLst>
                                          <p:attrName>ppt_x</p:attrName>
                                          <p:attrName>ppt_y</p:attrName>
                                        </p:attrNameLst>
                                      </p:cBhvr>
                                      <p:rCtr x="0" y="50949"/>
                                    </p:animMotion>
                                  </p:childTnLst>
                                </p:cTn>
                              </p:par>
                              <p:par>
                                <p:cTn id="41" presetID="42" presetClass="path" presetSubtype="0" accel="50000" decel="50000" fill="hold" nodeType="withEffect">
                                  <p:stCondLst>
                                    <p:cond delay="2450"/>
                                  </p:stCondLst>
                                  <p:childTnLst>
                                    <p:animMotion origin="layout" path="M -2.77778E-6 -1.11111E-6 L -2.77778E-6 1.01898 " pathEditMode="relative" rAng="0" ptsTypes="AA">
                                      <p:cBhvr>
                                        <p:cTn id="42" dur="1500" fill="hold"/>
                                        <p:tgtEl>
                                          <p:spTgt spid="23"/>
                                        </p:tgtEl>
                                        <p:attrNameLst>
                                          <p:attrName>ppt_x</p:attrName>
                                          <p:attrName>ppt_y</p:attrName>
                                        </p:attrNameLst>
                                      </p:cBhvr>
                                      <p:rCtr x="0" y="50949"/>
                                    </p:animMotion>
                                  </p:childTnLst>
                                </p:cTn>
                              </p:par>
                              <p:par>
                                <p:cTn id="43" presetID="42" presetClass="path" presetSubtype="0" accel="50000" decel="50000" fill="hold" nodeType="withEffect">
                                  <p:stCondLst>
                                    <p:cond delay="2450"/>
                                  </p:stCondLst>
                                  <p:childTnLst>
                                    <p:animMotion origin="layout" path="M -2.77778E-6 -1.11111E-6 L -2.77778E-6 1.01898 " pathEditMode="relative" rAng="0" ptsTypes="AA">
                                      <p:cBhvr>
                                        <p:cTn id="44" dur="1500" fill="hold"/>
                                        <p:tgtEl>
                                          <p:spTgt spid="21"/>
                                        </p:tgtEl>
                                        <p:attrNameLst>
                                          <p:attrName>ppt_x</p:attrName>
                                          <p:attrName>ppt_y</p:attrName>
                                        </p:attrNameLst>
                                      </p:cBhvr>
                                      <p:rCtr x="0" y="50949"/>
                                    </p:animMotion>
                                  </p:childTnLst>
                                </p:cTn>
                              </p:par>
                              <p:par>
                                <p:cTn id="45" presetID="42" presetClass="path" presetSubtype="0" accel="50000" decel="50000" fill="hold" nodeType="withEffect">
                                  <p:stCondLst>
                                    <p:cond delay="2450"/>
                                  </p:stCondLst>
                                  <p:childTnLst>
                                    <p:animMotion origin="layout" path="M -2.77778E-6 -1.11111E-6 L -2.77778E-6 1.01898 " pathEditMode="relative" rAng="0" ptsTypes="AA">
                                      <p:cBhvr>
                                        <p:cTn id="46" dur="1500" fill="hold"/>
                                        <p:tgtEl>
                                          <p:spTgt spid="19"/>
                                        </p:tgtEl>
                                        <p:attrNameLst>
                                          <p:attrName>ppt_x</p:attrName>
                                          <p:attrName>ppt_y</p:attrName>
                                        </p:attrNameLst>
                                      </p:cBhvr>
                                      <p:rCtr x="0" y="50949"/>
                                    </p:animMotion>
                                  </p:childTnLst>
                                </p:cTn>
                              </p:par>
                              <p:par>
                                <p:cTn id="47" presetID="42" presetClass="path" presetSubtype="0" accel="50000" decel="50000" fill="hold" nodeType="withEffect">
                                  <p:stCondLst>
                                    <p:cond delay="2450"/>
                                  </p:stCondLst>
                                  <p:childTnLst>
                                    <p:animMotion origin="layout" path="M -2.77778E-6 -1.11111E-6 L -2.77778E-6 1.01898 " pathEditMode="relative" rAng="0" ptsTypes="AA">
                                      <p:cBhvr>
                                        <p:cTn id="48" dur="1500" fill="hold"/>
                                        <p:tgtEl>
                                          <p:spTgt spid="20"/>
                                        </p:tgtEl>
                                        <p:attrNameLst>
                                          <p:attrName>ppt_x</p:attrName>
                                          <p:attrName>ppt_y</p:attrName>
                                        </p:attrNameLst>
                                      </p:cBhvr>
                                      <p:rCtr x="0" y="50949"/>
                                    </p:animMotion>
                                  </p:childTnLst>
                                </p:cTn>
                              </p:par>
                              <p:par>
                                <p:cTn id="49" presetID="42" presetClass="path" presetSubtype="0" accel="50000" decel="50000" fill="hold" nodeType="withEffect">
                                  <p:stCondLst>
                                    <p:cond delay="2450"/>
                                  </p:stCondLst>
                                  <p:childTnLst>
                                    <p:animMotion origin="layout" path="M -2.77778E-6 -1.11111E-6 L -2.77778E-6 1.01898 " pathEditMode="relative" rAng="0" ptsTypes="AA">
                                      <p:cBhvr>
                                        <p:cTn id="50" dur="1500" fill="hold"/>
                                        <p:tgtEl>
                                          <p:spTgt spid="28"/>
                                        </p:tgtEl>
                                        <p:attrNameLst>
                                          <p:attrName>ppt_x</p:attrName>
                                          <p:attrName>ppt_y</p:attrName>
                                        </p:attrNameLst>
                                      </p:cBhvr>
                                      <p:rCtr x="0" y="50949"/>
                                    </p:animMotion>
                                  </p:childTnLst>
                                </p:cTn>
                              </p:par>
                            </p:childTnLst>
                          </p:cTn>
                        </p:par>
                        <p:par>
                          <p:cTn id="51" fill="hold">
                            <p:stCondLst>
                              <p:cond delay="3950"/>
                            </p:stCondLst>
                            <p:childTnLst>
                              <p:par>
                                <p:cTn id="52" presetID="10" presetClass="entr" presetSubtype="0" fill="hold" nodeType="after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p:cNvSpPr>
          <p:nvPr/>
        </p:nvSpPr>
        <p:spPr>
          <a:xfrm>
            <a:off x="626976" y="1074396"/>
            <a:ext cx="7890048" cy="195856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accent3">
                  <a:lumMod val="75000"/>
                </a:schemeClr>
              </a:buClr>
              <a:buSzPct val="90000"/>
              <a:buFont typeface="Wingdings" pitchFamily="2" charset="2"/>
              <a:buChar char="n"/>
              <a:defRPr lang="zh-CN" altLang="en-US" sz="2800" kern="1200">
                <a:solidFill>
                  <a:schemeClr val="accent3">
                    <a:lumMod val="7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lang="zh-CN" altLang="en-US" sz="2400" kern="1200">
                <a:solidFill>
                  <a:schemeClr val="bg1">
                    <a:lumMod val="65000"/>
                    <a:lumOff val="3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bg1">
                    <a:lumMod val="50000"/>
                    <a:lumOff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bg1">
                    <a:lumMod val="50000"/>
                    <a:lumOff val="50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bg1">
                    <a:lumMod val="50000"/>
                    <a:lumOff val="5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150000"/>
              </a:lnSpc>
              <a:spcBef>
                <a:spcPts val="0"/>
              </a:spcBef>
              <a:buClrTx/>
              <a:buNone/>
              <a:defRPr/>
            </a:pPr>
            <a:endParaRPr lang="en-US" altLang="zh-CN" sz="2000" b="1" dirty="0" smtClean="0">
              <a:solidFill>
                <a:srgbClr val="FF0000"/>
              </a:solidFill>
              <a:ea typeface="黑体" pitchFamily="49" charset="-122"/>
            </a:endParaRPr>
          </a:p>
          <a:p>
            <a:pPr marL="342900" marR="0" lvl="0" indent="-342900" algn="l" defTabSz="914400" rtl="0" eaLnBrk="1" fontAlgn="auto" latinLnBrk="0" hangingPunct="1">
              <a:lnSpc>
                <a:spcPct val="150000"/>
              </a:lnSpc>
              <a:spcBef>
                <a:spcPts val="0"/>
              </a:spcBef>
              <a:spcAft>
                <a:spcPts val="0"/>
              </a:spcAft>
              <a:buClrTx/>
              <a:buSzPct val="90000"/>
              <a:buFont typeface="Wingdings" pitchFamily="2" charset="2"/>
              <a:buChar char="n"/>
              <a:tabLst/>
              <a:defRPr/>
            </a:pPr>
            <a:r>
              <a:rPr lang="zh-CN" altLang="en-US" sz="2000" b="1" dirty="0" smtClean="0">
                <a:solidFill>
                  <a:srgbClr val="FF0000"/>
                </a:solidFill>
                <a:ea typeface="黑体" pitchFamily="49" charset="-122"/>
              </a:rPr>
              <a:t>例如</a:t>
            </a:r>
            <a:r>
              <a:rPr kumimoji="0" lang="zh-CN" altLang="en-US" sz="2000" b="1" i="0" u="none" strike="noStrike" kern="1200" cap="none" spc="0" normalizeH="0" baseline="0" noProof="0" dirty="0" smtClean="0">
                <a:ln>
                  <a:noFill/>
                </a:ln>
                <a:solidFill>
                  <a:srgbClr val="FF0000"/>
                </a:solidFill>
                <a:effectLst/>
                <a:uLnTx/>
                <a:uFillTx/>
                <a:ea typeface="黑体" pitchFamily="49" charset="-122"/>
              </a:rPr>
              <a:t>：女 雪纺 连衣裙 包邮</a:t>
            </a:r>
          </a:p>
          <a:p>
            <a:pPr marL="742950" marR="0" lvl="1" indent="-285750" algn="l" defTabSz="914400" rtl="0" eaLnBrk="1" fontAlgn="auto" latinLnBrk="0" hangingPunct="1">
              <a:lnSpc>
                <a:spcPct val="150000"/>
              </a:lnSpc>
              <a:spcBef>
                <a:spcPts val="0"/>
              </a:spcBef>
              <a:spcAft>
                <a:spcPts val="0"/>
              </a:spcAft>
              <a:buClrTx/>
              <a:buSzTx/>
              <a:buFont typeface="Arial" pitchFamily="34" charset="0"/>
              <a:buChar char="–"/>
              <a:tabLst/>
              <a:defRPr/>
            </a:pPr>
            <a:r>
              <a:rPr kumimoji="0" lang="zh-CN" altLang="en-US" sz="2000" b="0" i="0" u="none" strike="noStrike" kern="1200" cap="none" spc="0" normalizeH="0" baseline="0" noProof="0" dirty="0" smtClean="0">
                <a:ln>
                  <a:noFill/>
                </a:ln>
                <a:solidFill>
                  <a:sysClr val="windowText" lastClr="000000">
                    <a:lumMod val="65000"/>
                    <a:lumOff val="35000"/>
                  </a:sysClr>
                </a:solidFill>
                <a:effectLst/>
                <a:uLnTx/>
                <a:uFillTx/>
                <a:ea typeface="黑体" pitchFamily="49" charset="-122"/>
              </a:rPr>
              <a:t>分词 </a:t>
            </a:r>
            <a:r>
              <a:rPr kumimoji="0" lang="en-US" altLang="zh-CN" sz="2000" b="0" i="0" u="none" strike="noStrike" kern="1200" cap="none" spc="0" normalizeH="0" baseline="0" noProof="0" dirty="0" smtClean="0">
                <a:ln>
                  <a:noFill/>
                </a:ln>
                <a:solidFill>
                  <a:sysClr val="windowText" lastClr="000000">
                    <a:lumMod val="65000"/>
                    <a:lumOff val="35000"/>
                  </a:sysClr>
                </a:solidFill>
                <a:effectLst/>
                <a:uLnTx/>
                <a:uFillTx/>
                <a:ea typeface="黑体" pitchFamily="49" charset="-122"/>
              </a:rPr>
              <a:t>4 words: </a:t>
            </a:r>
            <a:r>
              <a:rPr kumimoji="0" lang="zh-CN" altLang="en-US" sz="2000" b="0" i="0" u="none" strike="noStrike" kern="1200" cap="none" spc="0" normalizeH="0" baseline="0" noProof="0" dirty="0" smtClean="0">
                <a:ln>
                  <a:noFill/>
                </a:ln>
                <a:solidFill>
                  <a:sysClr val="windowText" lastClr="000000">
                    <a:lumMod val="65000"/>
                    <a:lumOff val="35000"/>
                  </a:sysClr>
                </a:solidFill>
                <a:effectLst/>
                <a:uLnTx/>
                <a:uFillTx/>
                <a:ea typeface="黑体" pitchFamily="49" charset="-122"/>
              </a:rPr>
              <a:t>女</a:t>
            </a:r>
            <a:r>
              <a:rPr kumimoji="0" lang="en-US" altLang="zh-CN" sz="2000" b="0" i="0" u="none" strike="noStrike" kern="1200" cap="none" spc="0" normalizeH="0" baseline="0" noProof="0" dirty="0" smtClean="0">
                <a:ln>
                  <a:noFill/>
                </a:ln>
                <a:solidFill>
                  <a:sysClr val="windowText" lastClr="000000">
                    <a:lumMod val="65000"/>
                    <a:lumOff val="35000"/>
                  </a:sysClr>
                </a:solidFill>
                <a:effectLst/>
                <a:uLnTx/>
                <a:uFillTx/>
                <a:ea typeface="黑体" pitchFamily="49" charset="-122"/>
              </a:rPr>
              <a:t>, </a:t>
            </a:r>
            <a:r>
              <a:rPr kumimoji="0" lang="zh-CN" altLang="en-US" sz="2000" b="0" i="0" u="none" strike="noStrike" kern="1200" cap="none" spc="0" normalizeH="0" baseline="0" noProof="0" dirty="0" smtClean="0">
                <a:ln>
                  <a:noFill/>
                </a:ln>
                <a:solidFill>
                  <a:sysClr val="windowText" lastClr="000000">
                    <a:lumMod val="65000"/>
                    <a:lumOff val="35000"/>
                  </a:sysClr>
                </a:solidFill>
                <a:effectLst/>
                <a:uLnTx/>
                <a:uFillTx/>
                <a:ea typeface="黑体" pitchFamily="49" charset="-122"/>
              </a:rPr>
              <a:t>雪纺</a:t>
            </a:r>
            <a:r>
              <a:rPr kumimoji="0" lang="en-US" altLang="zh-CN" sz="2000" b="0" i="0" u="none" strike="noStrike" kern="1200" cap="none" spc="0" normalizeH="0" baseline="0" noProof="0" dirty="0" smtClean="0">
                <a:ln>
                  <a:noFill/>
                </a:ln>
                <a:solidFill>
                  <a:sysClr val="windowText" lastClr="000000">
                    <a:lumMod val="65000"/>
                    <a:lumOff val="35000"/>
                  </a:sysClr>
                </a:solidFill>
                <a:effectLst/>
                <a:uLnTx/>
                <a:uFillTx/>
                <a:ea typeface="黑体" pitchFamily="49" charset="-122"/>
              </a:rPr>
              <a:t>, </a:t>
            </a:r>
            <a:r>
              <a:rPr kumimoji="0" lang="zh-CN" altLang="en-US" sz="2000" b="0" i="0" u="none" strike="noStrike" kern="1200" cap="none" spc="0" normalizeH="0" baseline="0" noProof="0" dirty="0" smtClean="0">
                <a:ln>
                  <a:noFill/>
                </a:ln>
                <a:solidFill>
                  <a:sysClr val="windowText" lastClr="000000">
                    <a:lumMod val="65000"/>
                    <a:lumOff val="35000"/>
                  </a:sysClr>
                </a:solidFill>
                <a:effectLst/>
                <a:uLnTx/>
                <a:uFillTx/>
                <a:ea typeface="黑体" pitchFamily="49" charset="-122"/>
              </a:rPr>
              <a:t>连衣裙</a:t>
            </a:r>
            <a:r>
              <a:rPr kumimoji="0" lang="en-US" altLang="zh-CN" sz="2000" b="0" i="0" u="none" strike="noStrike" kern="1200" cap="none" spc="0" normalizeH="0" baseline="0" noProof="0" dirty="0" smtClean="0">
                <a:ln>
                  <a:noFill/>
                </a:ln>
                <a:solidFill>
                  <a:sysClr val="windowText" lastClr="000000">
                    <a:lumMod val="65000"/>
                    <a:lumOff val="35000"/>
                  </a:sysClr>
                </a:solidFill>
                <a:effectLst/>
                <a:uLnTx/>
                <a:uFillTx/>
                <a:ea typeface="黑体" pitchFamily="49" charset="-122"/>
              </a:rPr>
              <a:t>, </a:t>
            </a:r>
            <a:r>
              <a:rPr kumimoji="0" lang="zh-CN" altLang="en-US" sz="2000" b="0" i="0" u="none" strike="noStrike" kern="1200" cap="none" spc="0" normalizeH="0" baseline="0" noProof="0" dirty="0" smtClean="0">
                <a:ln>
                  <a:noFill/>
                </a:ln>
                <a:solidFill>
                  <a:sysClr val="windowText" lastClr="000000">
                    <a:lumMod val="65000"/>
                    <a:lumOff val="35000"/>
                  </a:sysClr>
                </a:solidFill>
                <a:effectLst/>
                <a:uLnTx/>
                <a:uFillTx/>
                <a:ea typeface="黑体" pitchFamily="49" charset="-122"/>
              </a:rPr>
              <a:t>包邮</a:t>
            </a:r>
          </a:p>
          <a:p>
            <a:pPr marL="742950" marR="0" lvl="1" indent="-285750" algn="l" defTabSz="914400" rtl="0" eaLnBrk="1" fontAlgn="auto" latinLnBrk="0" hangingPunct="1">
              <a:lnSpc>
                <a:spcPct val="150000"/>
              </a:lnSpc>
              <a:spcBef>
                <a:spcPts val="0"/>
              </a:spcBef>
              <a:spcAft>
                <a:spcPts val="0"/>
              </a:spcAft>
              <a:buClrTx/>
              <a:buSzTx/>
              <a:buFont typeface="Arial" pitchFamily="34" charset="0"/>
              <a:buChar char="–"/>
              <a:tabLst/>
              <a:defRPr/>
            </a:pPr>
            <a:r>
              <a:rPr kumimoji="0" lang="zh-CN" altLang="en-US" sz="2000" b="0" i="0" u="none" strike="noStrike" kern="1200" cap="none" spc="0" normalizeH="0" baseline="0" noProof="0" dirty="0" smtClean="0">
                <a:ln>
                  <a:noFill/>
                </a:ln>
                <a:solidFill>
                  <a:sysClr val="windowText" lastClr="000000">
                    <a:lumMod val="65000"/>
                    <a:lumOff val="35000"/>
                  </a:sysClr>
                </a:solidFill>
                <a:effectLst/>
                <a:uLnTx/>
                <a:uFillTx/>
                <a:ea typeface="黑体" pitchFamily="49" charset="-122"/>
              </a:rPr>
              <a:t>分字 </a:t>
            </a:r>
            <a:r>
              <a:rPr kumimoji="0" lang="en-US" altLang="zh-CN" sz="2000" b="0" i="0" u="none" strike="noStrike" kern="1200" cap="none" spc="0" normalizeH="0" baseline="0" noProof="0" dirty="0" smtClean="0">
                <a:ln>
                  <a:noFill/>
                </a:ln>
                <a:solidFill>
                  <a:sysClr val="windowText" lastClr="000000">
                    <a:lumMod val="65000"/>
                    <a:lumOff val="35000"/>
                  </a:sysClr>
                </a:solidFill>
                <a:effectLst/>
                <a:uLnTx/>
                <a:uFillTx/>
                <a:ea typeface="黑体" pitchFamily="49" charset="-122"/>
              </a:rPr>
              <a:t>8 tokens: </a:t>
            </a:r>
            <a:r>
              <a:rPr kumimoji="0" lang="zh-CN" altLang="en-US" sz="2000" b="0" i="0" u="none" strike="noStrike" kern="1200" cap="none" spc="0" normalizeH="0" baseline="0" noProof="0" dirty="0" smtClean="0">
                <a:ln>
                  <a:noFill/>
                </a:ln>
                <a:solidFill>
                  <a:sysClr val="windowText" lastClr="000000">
                    <a:lumMod val="65000"/>
                    <a:lumOff val="35000"/>
                  </a:sysClr>
                </a:solidFill>
                <a:effectLst/>
                <a:uLnTx/>
                <a:uFillTx/>
                <a:ea typeface="黑体" pitchFamily="49" charset="-122"/>
              </a:rPr>
              <a:t>女</a:t>
            </a:r>
            <a:r>
              <a:rPr kumimoji="0" lang="en-US" altLang="zh-CN" sz="2000" b="0" i="0" u="none" strike="noStrike" kern="1200" cap="none" spc="0" normalizeH="0" baseline="0" noProof="0" dirty="0" smtClean="0">
                <a:ln>
                  <a:noFill/>
                </a:ln>
                <a:solidFill>
                  <a:sysClr val="windowText" lastClr="000000">
                    <a:lumMod val="65000"/>
                    <a:lumOff val="35000"/>
                  </a:sysClr>
                </a:solidFill>
                <a:effectLst/>
                <a:uLnTx/>
                <a:uFillTx/>
                <a:ea typeface="黑体" pitchFamily="49" charset="-122"/>
              </a:rPr>
              <a:t>, </a:t>
            </a:r>
            <a:r>
              <a:rPr kumimoji="0" lang="zh-CN" altLang="en-US" sz="2000" b="0" i="0" u="none" strike="noStrike" kern="1200" cap="none" spc="0" normalizeH="0" baseline="0" noProof="0" dirty="0" smtClean="0">
                <a:ln>
                  <a:noFill/>
                </a:ln>
                <a:solidFill>
                  <a:sysClr val="windowText" lastClr="000000">
                    <a:lumMod val="65000"/>
                    <a:lumOff val="35000"/>
                  </a:sysClr>
                </a:solidFill>
                <a:effectLst/>
                <a:uLnTx/>
                <a:uFillTx/>
                <a:ea typeface="黑体" pitchFamily="49" charset="-122"/>
              </a:rPr>
              <a:t>雪</a:t>
            </a:r>
            <a:r>
              <a:rPr kumimoji="0" lang="en-US" altLang="zh-CN" sz="2000" b="0" i="0" u="none" strike="noStrike" kern="1200" cap="none" spc="0" normalizeH="0" baseline="0" noProof="0" dirty="0" smtClean="0">
                <a:ln>
                  <a:noFill/>
                </a:ln>
                <a:solidFill>
                  <a:sysClr val="windowText" lastClr="000000">
                    <a:lumMod val="65000"/>
                    <a:lumOff val="35000"/>
                  </a:sysClr>
                </a:solidFill>
                <a:effectLst/>
                <a:uLnTx/>
                <a:uFillTx/>
                <a:ea typeface="黑体" pitchFamily="49" charset="-122"/>
              </a:rPr>
              <a:t>, </a:t>
            </a:r>
            <a:r>
              <a:rPr kumimoji="0" lang="zh-CN" altLang="en-US" sz="2000" b="0" i="0" u="none" strike="noStrike" kern="1200" cap="none" spc="0" normalizeH="0" baseline="0" noProof="0" dirty="0" smtClean="0">
                <a:ln>
                  <a:noFill/>
                </a:ln>
                <a:solidFill>
                  <a:sysClr val="windowText" lastClr="000000">
                    <a:lumMod val="65000"/>
                    <a:lumOff val="35000"/>
                  </a:sysClr>
                </a:solidFill>
                <a:effectLst/>
                <a:uLnTx/>
                <a:uFillTx/>
                <a:ea typeface="黑体" pitchFamily="49" charset="-122"/>
              </a:rPr>
              <a:t>纺</a:t>
            </a:r>
            <a:r>
              <a:rPr kumimoji="0" lang="en-US" altLang="zh-CN" sz="2000" b="0" i="0" u="none" strike="noStrike" kern="1200" cap="none" spc="0" normalizeH="0" baseline="0" noProof="0" dirty="0" smtClean="0">
                <a:ln>
                  <a:noFill/>
                </a:ln>
                <a:solidFill>
                  <a:sysClr val="windowText" lastClr="000000">
                    <a:lumMod val="65000"/>
                    <a:lumOff val="35000"/>
                  </a:sysClr>
                </a:solidFill>
                <a:effectLst/>
                <a:uLnTx/>
                <a:uFillTx/>
                <a:ea typeface="黑体" pitchFamily="49" charset="-122"/>
              </a:rPr>
              <a:t>, </a:t>
            </a:r>
            <a:r>
              <a:rPr kumimoji="0" lang="zh-CN" altLang="en-US" sz="2000" b="0" i="0" u="none" strike="noStrike" kern="1200" cap="none" spc="0" normalizeH="0" baseline="0" noProof="0" dirty="0" smtClean="0">
                <a:ln>
                  <a:noFill/>
                </a:ln>
                <a:solidFill>
                  <a:sysClr val="windowText" lastClr="000000">
                    <a:lumMod val="65000"/>
                    <a:lumOff val="35000"/>
                  </a:sysClr>
                </a:solidFill>
                <a:effectLst/>
                <a:uLnTx/>
                <a:uFillTx/>
                <a:ea typeface="黑体" pitchFamily="49" charset="-122"/>
              </a:rPr>
              <a:t>连</a:t>
            </a:r>
            <a:r>
              <a:rPr kumimoji="0" lang="en-US" altLang="zh-CN" sz="2000" b="0" i="0" u="none" strike="noStrike" kern="1200" cap="none" spc="0" normalizeH="0" baseline="0" noProof="0" dirty="0" smtClean="0">
                <a:ln>
                  <a:noFill/>
                </a:ln>
                <a:solidFill>
                  <a:sysClr val="windowText" lastClr="000000">
                    <a:lumMod val="65000"/>
                    <a:lumOff val="35000"/>
                  </a:sysClr>
                </a:solidFill>
                <a:effectLst/>
                <a:uLnTx/>
                <a:uFillTx/>
                <a:ea typeface="黑体" pitchFamily="49" charset="-122"/>
              </a:rPr>
              <a:t>,</a:t>
            </a:r>
            <a:r>
              <a:rPr kumimoji="0" lang="zh-CN" altLang="en-US" sz="2000" b="0" i="0" u="none" strike="noStrike" kern="1200" cap="none" spc="0" normalizeH="0" baseline="0" noProof="0" dirty="0" smtClean="0">
                <a:ln>
                  <a:noFill/>
                </a:ln>
                <a:solidFill>
                  <a:sysClr val="windowText" lastClr="000000">
                    <a:lumMod val="65000"/>
                    <a:lumOff val="35000"/>
                  </a:sysClr>
                </a:solidFill>
                <a:effectLst/>
                <a:uLnTx/>
                <a:uFillTx/>
                <a:ea typeface="黑体" pitchFamily="49" charset="-122"/>
              </a:rPr>
              <a:t>衣</a:t>
            </a:r>
            <a:r>
              <a:rPr kumimoji="0" lang="en-US" altLang="zh-CN" sz="2000" b="0" i="0" u="none" strike="noStrike" kern="1200" cap="none" spc="0" normalizeH="0" baseline="0" noProof="0" dirty="0" smtClean="0">
                <a:ln>
                  <a:noFill/>
                </a:ln>
                <a:solidFill>
                  <a:sysClr val="windowText" lastClr="000000">
                    <a:lumMod val="65000"/>
                    <a:lumOff val="35000"/>
                  </a:sysClr>
                </a:solidFill>
                <a:effectLst/>
                <a:uLnTx/>
                <a:uFillTx/>
                <a:ea typeface="黑体" pitchFamily="49" charset="-122"/>
              </a:rPr>
              <a:t>,</a:t>
            </a:r>
            <a:r>
              <a:rPr kumimoji="0" lang="zh-CN" altLang="en-US" sz="2000" b="0" i="0" u="none" strike="noStrike" kern="1200" cap="none" spc="0" normalizeH="0" baseline="0" noProof="0" dirty="0" smtClean="0">
                <a:ln>
                  <a:noFill/>
                </a:ln>
                <a:solidFill>
                  <a:sysClr val="windowText" lastClr="000000">
                    <a:lumMod val="65000"/>
                    <a:lumOff val="35000"/>
                  </a:sysClr>
                </a:solidFill>
                <a:effectLst/>
                <a:uLnTx/>
                <a:uFillTx/>
                <a:ea typeface="黑体" pitchFamily="49" charset="-122"/>
              </a:rPr>
              <a:t>裙</a:t>
            </a:r>
            <a:r>
              <a:rPr kumimoji="0" lang="en-US" altLang="zh-CN" sz="2000" b="0" i="0" u="none" strike="noStrike" kern="1200" cap="none" spc="0" normalizeH="0" baseline="0" noProof="0" dirty="0" smtClean="0">
                <a:ln>
                  <a:noFill/>
                </a:ln>
                <a:solidFill>
                  <a:sysClr val="windowText" lastClr="000000">
                    <a:lumMod val="65000"/>
                    <a:lumOff val="35000"/>
                  </a:sysClr>
                </a:solidFill>
                <a:effectLst/>
                <a:uLnTx/>
                <a:uFillTx/>
                <a:ea typeface="黑体" pitchFamily="49" charset="-122"/>
              </a:rPr>
              <a:t>, </a:t>
            </a:r>
            <a:r>
              <a:rPr kumimoji="0" lang="zh-CN" altLang="en-US" sz="2000" b="0" i="0" u="none" strike="noStrike" kern="1200" cap="none" spc="0" normalizeH="0" baseline="0" noProof="0" dirty="0" smtClean="0">
                <a:ln>
                  <a:noFill/>
                </a:ln>
                <a:solidFill>
                  <a:sysClr val="windowText" lastClr="000000">
                    <a:lumMod val="65000"/>
                    <a:lumOff val="35000"/>
                  </a:sysClr>
                </a:solidFill>
                <a:effectLst/>
                <a:uLnTx/>
                <a:uFillTx/>
                <a:ea typeface="黑体" pitchFamily="49" charset="-122"/>
              </a:rPr>
              <a:t>包</a:t>
            </a:r>
            <a:r>
              <a:rPr kumimoji="0" lang="en-US" altLang="zh-CN" sz="2000" b="0" i="0" u="none" strike="noStrike" kern="1200" cap="none" spc="0" normalizeH="0" baseline="0" noProof="0" dirty="0" smtClean="0">
                <a:ln>
                  <a:noFill/>
                </a:ln>
                <a:solidFill>
                  <a:sysClr val="windowText" lastClr="000000">
                    <a:lumMod val="65000"/>
                    <a:lumOff val="35000"/>
                  </a:sysClr>
                </a:solidFill>
                <a:effectLst/>
                <a:uLnTx/>
                <a:uFillTx/>
                <a:ea typeface="黑体" pitchFamily="49" charset="-122"/>
              </a:rPr>
              <a:t>,</a:t>
            </a:r>
            <a:r>
              <a:rPr kumimoji="0" lang="zh-CN" altLang="en-US" sz="2000" b="0" i="0" u="none" strike="noStrike" kern="1200" cap="none" spc="0" normalizeH="0" baseline="0" noProof="0" dirty="0" smtClean="0">
                <a:ln>
                  <a:noFill/>
                </a:ln>
                <a:solidFill>
                  <a:sysClr val="windowText" lastClr="000000">
                    <a:lumMod val="65000"/>
                    <a:lumOff val="35000"/>
                  </a:sysClr>
                </a:solidFill>
                <a:effectLst/>
                <a:uLnTx/>
                <a:uFillTx/>
                <a:ea typeface="黑体" pitchFamily="49" charset="-122"/>
              </a:rPr>
              <a:t>邮</a:t>
            </a:r>
          </a:p>
        </p:txBody>
      </p:sp>
      <p:sp>
        <p:nvSpPr>
          <p:cNvPr id="4" name="标题 3"/>
          <p:cNvSpPr txBox="1">
            <a:spLocks/>
          </p:cNvSpPr>
          <p:nvPr/>
        </p:nvSpPr>
        <p:spPr>
          <a:xfrm>
            <a:off x="961256" y="440668"/>
            <a:ext cx="8219256" cy="79690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800" b="1" dirty="0">
                <a:latin typeface="微软雅黑" pitchFamily="34" charset="-122"/>
                <a:ea typeface="微软雅黑" pitchFamily="34" charset="-122"/>
              </a:rPr>
              <a:t>分词</a:t>
            </a:r>
          </a:p>
        </p:txBody>
      </p:sp>
      <p:pic>
        <p:nvPicPr>
          <p:cNvPr id="5" name="Picture 5" descr="D:\design-related\png\png-1781.png">
            <a:hlinkClick r:id="rId3" action="ppaction://hlinksldjump"/>
          </p:cNvPr>
          <p:cNvPicPr>
            <a:picLocks noChangeAspect="1" noChangeArrowheads="1"/>
          </p:cNvPicPr>
          <p:nvPr/>
        </p:nvPicPr>
        <p:blipFill>
          <a:blip r:embed="rId4" cstate="print"/>
          <a:srcRect/>
          <a:stretch>
            <a:fillRect/>
          </a:stretch>
        </p:blipFill>
        <p:spPr bwMode="auto">
          <a:xfrm>
            <a:off x="8028384" y="5697252"/>
            <a:ext cx="642942" cy="642942"/>
          </a:xfrm>
          <a:prstGeom prst="rect">
            <a:avLst/>
          </a:prstGeom>
          <a:noFill/>
        </p:spPr>
      </p:pic>
      <p:sp>
        <p:nvSpPr>
          <p:cNvPr id="6" name="矩形 5"/>
          <p:cNvSpPr/>
          <p:nvPr/>
        </p:nvSpPr>
        <p:spPr>
          <a:xfrm>
            <a:off x="647564" y="3248980"/>
            <a:ext cx="6840760" cy="2862322"/>
          </a:xfrm>
          <a:prstGeom prst="rect">
            <a:avLst/>
          </a:prstGeom>
        </p:spPr>
        <p:txBody>
          <a:bodyPr wrap="square">
            <a:spAutoFit/>
          </a:bodyPr>
          <a:lstStyle/>
          <a:p>
            <a:pPr marL="342900" lvl="0" indent="-342900">
              <a:lnSpc>
                <a:spcPct val="150000"/>
              </a:lnSpc>
              <a:buSzPct val="90000"/>
              <a:buFont typeface="Wingdings" pitchFamily="2" charset="2"/>
              <a:buChar char="n"/>
              <a:defRPr/>
            </a:pPr>
            <a:r>
              <a:rPr lang="zh-CN" altLang="en-US" sz="2000" b="1" dirty="0" smtClean="0">
                <a:solidFill>
                  <a:srgbClr val="FF0000"/>
                </a:solidFill>
                <a:ea typeface="黑体" pitchFamily="49" charset="-122"/>
              </a:rPr>
              <a:t>搜“女包”，会匹配“女 雪纺 连衣裙 包邮”么？</a:t>
            </a:r>
          </a:p>
          <a:p>
            <a:pPr marL="742950" lvl="1" indent="-285750">
              <a:lnSpc>
                <a:spcPct val="150000"/>
              </a:lnSpc>
              <a:buFont typeface="Arial" pitchFamily="34" charset="0"/>
              <a:buChar char="–"/>
              <a:defRPr/>
            </a:pPr>
            <a:r>
              <a:rPr lang="zh-CN" altLang="en-US" sz="2000" dirty="0" smtClean="0">
                <a:solidFill>
                  <a:sysClr val="windowText" lastClr="000000">
                    <a:lumMod val="65000"/>
                    <a:lumOff val="35000"/>
                  </a:sysClr>
                </a:solidFill>
                <a:ea typeface="黑体" pitchFamily="49" charset="-122"/>
              </a:rPr>
              <a:t>单字索引将丢失词的信息，只有</a:t>
            </a:r>
            <a:r>
              <a:rPr lang="en-US" altLang="zh-CN" sz="2000" dirty="0" smtClean="0">
                <a:solidFill>
                  <a:sysClr val="windowText" lastClr="000000">
                    <a:lumMod val="65000"/>
                    <a:lumOff val="35000"/>
                  </a:sysClr>
                </a:solidFill>
                <a:ea typeface="黑体" pitchFamily="49" charset="-122"/>
              </a:rPr>
              <a:t>token</a:t>
            </a:r>
            <a:r>
              <a:rPr lang="zh-CN" altLang="en-US" sz="2000" dirty="0" smtClean="0">
                <a:solidFill>
                  <a:sysClr val="windowText" lastClr="000000">
                    <a:lumMod val="65000"/>
                    <a:lumOff val="35000"/>
                  </a:sysClr>
                </a:solidFill>
                <a:ea typeface="黑体" pitchFamily="49" charset="-122"/>
              </a:rPr>
              <a:t>信息，无法做到词的匹配</a:t>
            </a:r>
          </a:p>
          <a:p>
            <a:pPr marL="742950" lvl="1" indent="-285750">
              <a:lnSpc>
                <a:spcPct val="150000"/>
              </a:lnSpc>
              <a:buFont typeface="Arial" pitchFamily="34" charset="0"/>
              <a:buChar char="–"/>
              <a:defRPr/>
            </a:pPr>
            <a:r>
              <a:rPr lang="zh-CN" altLang="en-US" sz="2000" dirty="0" smtClean="0">
                <a:solidFill>
                  <a:sysClr val="windowText" lastClr="000000">
                    <a:lumMod val="65000"/>
                    <a:lumOff val="35000"/>
                  </a:sysClr>
                </a:solidFill>
                <a:ea typeface="黑体" pitchFamily="49" charset="-122"/>
              </a:rPr>
              <a:t>为了解决这个问题，在索引里添加位置信息：不但要求</a:t>
            </a:r>
            <a:r>
              <a:rPr lang="en-US" altLang="zh-CN" sz="2000" dirty="0" smtClean="0">
                <a:solidFill>
                  <a:sysClr val="windowText" lastClr="000000">
                    <a:lumMod val="65000"/>
                    <a:lumOff val="35000"/>
                  </a:sysClr>
                </a:solidFill>
                <a:ea typeface="黑体" pitchFamily="49" charset="-122"/>
              </a:rPr>
              <a:t>title</a:t>
            </a:r>
            <a:r>
              <a:rPr lang="zh-CN" altLang="en-US" sz="2000" dirty="0" smtClean="0">
                <a:solidFill>
                  <a:sysClr val="windowText" lastClr="000000">
                    <a:lumMod val="65000"/>
                    <a:lumOff val="35000"/>
                  </a:sysClr>
                </a:solidFill>
                <a:ea typeface="黑体" pitchFamily="49" charset="-122"/>
              </a:rPr>
              <a:t>里包含“女”和“包”这两个字，还要求这两个字在</a:t>
            </a:r>
            <a:r>
              <a:rPr lang="en-US" altLang="zh-CN" sz="2000" dirty="0" smtClean="0">
                <a:solidFill>
                  <a:sysClr val="windowText" lastClr="000000">
                    <a:lumMod val="65000"/>
                    <a:lumOff val="35000"/>
                  </a:sysClr>
                </a:solidFill>
                <a:ea typeface="黑体" pitchFamily="49" charset="-122"/>
              </a:rPr>
              <a:t>title</a:t>
            </a:r>
            <a:r>
              <a:rPr lang="zh-CN" altLang="en-US" sz="2000" dirty="0" smtClean="0">
                <a:solidFill>
                  <a:sysClr val="windowText" lastClr="000000">
                    <a:lumMod val="65000"/>
                    <a:lumOff val="35000"/>
                  </a:sysClr>
                </a:solidFill>
                <a:ea typeface="黑体" pitchFamily="49" charset="-122"/>
              </a:rPr>
              <a:t>里出现的位置相邻</a:t>
            </a:r>
          </a:p>
        </p:txBody>
      </p:sp>
    </p:spTree>
    <p:extLst>
      <p:ext uri="{BB962C8B-B14F-4D97-AF65-F5344CB8AC3E}">
        <p14:creationId xmlns:p14="http://schemas.microsoft.com/office/powerpoint/2010/main" val="37635098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a:xfrm>
            <a:off x="1069268" y="1196752"/>
            <a:ext cx="8219256" cy="112036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accent3">
                  <a:lumMod val="75000"/>
                </a:schemeClr>
              </a:buClr>
              <a:buSzPct val="90000"/>
              <a:buFont typeface="Wingdings" pitchFamily="2" charset="2"/>
              <a:buChar char="n"/>
              <a:defRPr lang="zh-CN" altLang="en-US" sz="2800" kern="1200">
                <a:solidFill>
                  <a:schemeClr val="accent3">
                    <a:lumMod val="7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lang="zh-CN" altLang="en-US" sz="2400" kern="1200">
                <a:solidFill>
                  <a:schemeClr val="bg1">
                    <a:lumMod val="65000"/>
                    <a:lumOff val="3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bg1">
                    <a:lumMod val="50000"/>
                    <a:lumOff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bg1">
                    <a:lumMod val="50000"/>
                    <a:lumOff val="50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bg1">
                    <a:lumMod val="50000"/>
                    <a:lumOff val="5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50000"/>
              </a:lnSpc>
              <a:spcBef>
                <a:spcPts val="0"/>
              </a:spcBef>
              <a:spcAft>
                <a:spcPts val="0"/>
              </a:spcAft>
              <a:buClrTx/>
              <a:buSzPct val="90000"/>
              <a:buFont typeface="Wingdings" pitchFamily="2" charset="2"/>
              <a:buChar char="n"/>
              <a:tabLst/>
              <a:defRPr/>
            </a:pPr>
            <a:r>
              <a:rPr kumimoji="0" lang="zh-CN" altLang="en-US" sz="2000" b="0" i="0" u="none" strike="noStrike" kern="1200" cap="none" spc="0" normalizeH="0" baseline="0" noProof="0" dirty="0" smtClean="0">
                <a:ln>
                  <a:noFill/>
                </a:ln>
                <a:solidFill>
                  <a:srgbClr val="FF0000"/>
                </a:solidFill>
                <a:effectLst/>
                <a:uLnTx/>
                <a:uFillTx/>
                <a:latin typeface="黑体" pitchFamily="49" charset="-122"/>
                <a:ea typeface="黑体" pitchFamily="49" charset="-122"/>
              </a:rPr>
              <a:t>单台机器内存资源有限，</a:t>
            </a:r>
            <a:r>
              <a:rPr lang="zh-CN" altLang="en-US" sz="2000" noProof="0" dirty="0" smtClean="0">
                <a:solidFill>
                  <a:srgbClr val="FF0000"/>
                </a:solidFill>
                <a:latin typeface="黑体" pitchFamily="49" charset="-122"/>
                <a:ea typeface="黑体" pitchFamily="49" charset="-122"/>
              </a:rPr>
              <a:t>如何</a:t>
            </a:r>
            <a:r>
              <a:rPr kumimoji="0" lang="zh-CN" altLang="en-US" sz="2000" b="0" i="0" u="none" strike="noStrike" kern="1200" cap="none" spc="0" normalizeH="0" baseline="0" noProof="0" dirty="0" smtClean="0">
                <a:ln>
                  <a:noFill/>
                </a:ln>
                <a:solidFill>
                  <a:srgbClr val="FF0000"/>
                </a:solidFill>
                <a:effectLst/>
                <a:uLnTx/>
                <a:uFillTx/>
                <a:latin typeface="黑体" pitchFamily="49" charset="-122"/>
                <a:ea typeface="黑体" pitchFamily="49" charset="-122"/>
              </a:rPr>
              <a:t>容纳更多的</a:t>
            </a:r>
            <a:r>
              <a:rPr lang="zh-CN" altLang="en-US" sz="2000" dirty="0" smtClean="0">
                <a:solidFill>
                  <a:srgbClr val="FF0000"/>
                </a:solidFill>
                <a:latin typeface="黑体" pitchFamily="49" charset="-122"/>
                <a:ea typeface="黑体" pitchFamily="49" charset="-122"/>
              </a:rPr>
              <a:t>文档？</a:t>
            </a:r>
            <a:endParaRPr kumimoji="0" lang="zh-CN" altLang="en-US" sz="2000" b="0" i="0" u="none" strike="noStrike" kern="1200" cap="none" spc="0" normalizeH="0" baseline="0" noProof="0" dirty="0" smtClean="0">
              <a:ln>
                <a:noFill/>
              </a:ln>
              <a:solidFill>
                <a:srgbClr val="FF0000"/>
              </a:solidFill>
              <a:effectLst/>
              <a:uLnTx/>
              <a:uFillTx/>
              <a:latin typeface="黑体" pitchFamily="49" charset="-122"/>
              <a:ea typeface="黑体" pitchFamily="49" charset="-122"/>
            </a:endParaRPr>
          </a:p>
          <a:p>
            <a:pPr marL="342900" marR="0" lvl="0" indent="-342900" algn="l" defTabSz="914400" rtl="0" eaLnBrk="1" fontAlgn="auto" latinLnBrk="0" hangingPunct="1">
              <a:lnSpc>
                <a:spcPct val="150000"/>
              </a:lnSpc>
              <a:spcBef>
                <a:spcPts val="0"/>
              </a:spcBef>
              <a:spcAft>
                <a:spcPts val="0"/>
              </a:spcAft>
              <a:buClrTx/>
              <a:buSzPct val="90000"/>
              <a:buFont typeface="Wingdings" pitchFamily="2" charset="2"/>
              <a:buChar char="n"/>
              <a:tabLst/>
              <a:defRPr/>
            </a:pPr>
            <a:r>
              <a:rPr lang="zh-CN" altLang="en-US" sz="2000" dirty="0" smtClean="0">
                <a:solidFill>
                  <a:srgbClr val="FF0000"/>
                </a:solidFill>
                <a:latin typeface="黑体" pitchFamily="49" charset="-122"/>
                <a:ea typeface="黑体" pitchFamily="49" charset="-122"/>
              </a:rPr>
              <a:t>高并发下如何快速响应请求？</a:t>
            </a:r>
            <a:endParaRPr kumimoji="0" lang="zh-CN" altLang="en-US" sz="2000" b="0" i="0" u="none" strike="noStrike" kern="1200" cap="none" spc="0" normalizeH="0" baseline="0" noProof="0" dirty="0" smtClean="0">
              <a:ln>
                <a:noFill/>
              </a:ln>
              <a:solidFill>
                <a:srgbClr val="FF0000"/>
              </a:solidFill>
              <a:effectLst/>
              <a:uLnTx/>
              <a:uFillTx/>
              <a:latin typeface="黑体" pitchFamily="49" charset="-122"/>
              <a:ea typeface="黑体" pitchFamily="49" charset="-122"/>
            </a:endParaRPr>
          </a:p>
        </p:txBody>
      </p:sp>
      <p:grpSp>
        <p:nvGrpSpPr>
          <p:cNvPr id="36" name="Group 4"/>
          <p:cNvGrpSpPr>
            <a:grpSpLocks/>
          </p:cNvGrpSpPr>
          <p:nvPr/>
        </p:nvGrpSpPr>
        <p:grpSpPr bwMode="auto">
          <a:xfrm>
            <a:off x="2874649" y="2209100"/>
            <a:ext cx="1437905" cy="1030729"/>
            <a:chOff x="557" y="709"/>
            <a:chExt cx="938" cy="634"/>
          </a:xfrm>
        </p:grpSpPr>
        <p:sp>
          <p:nvSpPr>
            <p:cNvPr id="38" name="Text Box 6"/>
            <p:cNvSpPr txBox="1">
              <a:spLocks noChangeArrowheads="1"/>
            </p:cNvSpPr>
            <p:nvPr/>
          </p:nvSpPr>
          <p:spPr bwMode="auto">
            <a:xfrm>
              <a:off x="557" y="709"/>
              <a:ext cx="463"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eaLnBrk="1" hangingPunct="1"/>
              <a:r>
                <a:rPr lang="en-US" altLang="zh-CN" sz="6000" dirty="0">
                  <a:solidFill>
                    <a:srgbClr val="333333"/>
                  </a:solidFill>
                  <a:latin typeface="Arial Black" pitchFamily="34" charset="0"/>
                  <a:ea typeface="宋体" charset="-122"/>
                </a:rPr>
                <a:t>S</a:t>
              </a:r>
            </a:p>
          </p:txBody>
        </p:sp>
        <p:sp>
          <p:nvSpPr>
            <p:cNvPr id="39" name="Text Box 7"/>
            <p:cNvSpPr txBox="1">
              <a:spLocks noChangeArrowheads="1"/>
            </p:cNvSpPr>
            <p:nvPr/>
          </p:nvSpPr>
          <p:spPr bwMode="auto">
            <a:xfrm>
              <a:off x="884" y="799"/>
              <a:ext cx="61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eaLnBrk="1" hangingPunct="1"/>
              <a:r>
                <a:rPr lang="en-US" altLang="zh-CN" sz="1000" dirty="0">
                  <a:solidFill>
                    <a:srgbClr val="808080"/>
                  </a:solidFill>
                  <a:latin typeface="Arial Black" pitchFamily="34" charset="0"/>
                  <a:ea typeface="宋体" charset="-122"/>
                </a:rPr>
                <a:t>TRENGTHS</a:t>
              </a:r>
            </a:p>
          </p:txBody>
        </p:sp>
      </p:grpSp>
      <p:grpSp>
        <p:nvGrpSpPr>
          <p:cNvPr id="67" name="组合 66"/>
          <p:cNvGrpSpPr/>
          <p:nvPr/>
        </p:nvGrpSpPr>
        <p:grpSpPr>
          <a:xfrm>
            <a:off x="6383119" y="2204864"/>
            <a:ext cx="1753277" cy="900441"/>
            <a:chOff x="4726935" y="2681201"/>
            <a:chExt cx="1753277" cy="900441"/>
          </a:xfrm>
        </p:grpSpPr>
        <p:sp>
          <p:nvSpPr>
            <p:cNvPr id="42" name="Text Box 10"/>
            <p:cNvSpPr txBox="1">
              <a:spLocks noChangeArrowheads="1"/>
            </p:cNvSpPr>
            <p:nvPr/>
          </p:nvSpPr>
          <p:spPr bwMode="auto">
            <a:xfrm>
              <a:off x="4726935" y="2681201"/>
              <a:ext cx="846472" cy="900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eaLnBrk="1" hangingPunct="1"/>
              <a:r>
                <a:rPr lang="en-US" altLang="zh-CN" sz="6000" dirty="0">
                  <a:solidFill>
                    <a:srgbClr val="333333"/>
                  </a:solidFill>
                  <a:latin typeface="Arial Black" pitchFamily="34" charset="0"/>
                  <a:ea typeface="宋体" charset="-122"/>
                </a:rPr>
                <a:t>W</a:t>
              </a:r>
            </a:p>
          </p:txBody>
        </p:sp>
        <p:sp>
          <p:nvSpPr>
            <p:cNvPr id="43" name="Text Box 11"/>
            <p:cNvSpPr txBox="1">
              <a:spLocks noChangeArrowheads="1"/>
            </p:cNvSpPr>
            <p:nvPr/>
          </p:nvSpPr>
          <p:spPr bwMode="auto">
            <a:xfrm>
              <a:off x="5542844" y="2816932"/>
              <a:ext cx="937368" cy="21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eaLnBrk="1" hangingPunct="1"/>
              <a:r>
                <a:rPr lang="en-US" altLang="zh-CN" sz="1000" dirty="0">
                  <a:solidFill>
                    <a:srgbClr val="808080"/>
                  </a:solidFill>
                  <a:latin typeface="Arial Black" pitchFamily="34" charset="0"/>
                  <a:ea typeface="宋体" charset="-122"/>
                </a:rPr>
                <a:t>EAKNESSES</a:t>
              </a:r>
            </a:p>
          </p:txBody>
        </p:sp>
      </p:grpSp>
      <p:sp>
        <p:nvSpPr>
          <p:cNvPr id="68" name="矩形 67"/>
          <p:cNvSpPr/>
          <p:nvPr/>
        </p:nvSpPr>
        <p:spPr>
          <a:xfrm>
            <a:off x="2750733" y="3239829"/>
            <a:ext cx="6033735" cy="871453"/>
          </a:xfrm>
          <a:prstGeom prst="rect">
            <a:avLst/>
          </a:prstGeom>
          <a:gradFill rotWithShape="1">
            <a:gsLst>
              <a:gs pos="0">
                <a:srgbClr val="F6FF67">
                  <a:alpha val="98000"/>
                </a:srgbClr>
              </a:gs>
              <a:gs pos="100000">
                <a:srgbClr val="C6D202">
                  <a:alpha val="88000"/>
                </a:srgbClr>
              </a:gs>
            </a:gsLst>
            <a:lin ang="2700000" scaled="1"/>
          </a:gradFill>
          <a:ln>
            <a:noFill/>
          </a:ln>
        </p:spPr>
        <p:txBody>
          <a:bodyPr anchor="ctr"/>
          <a:lstStyle/>
          <a:p>
            <a:r>
              <a:rPr lang="en-US" altLang="zh-CN" kern="0" dirty="0" smtClean="0">
                <a:latin typeface="黑体" pitchFamily="49" charset="-122"/>
                <a:ea typeface="黑体" pitchFamily="49" charset="-122"/>
              </a:rPr>
              <a:t>·</a:t>
            </a:r>
            <a:r>
              <a:rPr lang="zh-CN" altLang="en-US" kern="0" dirty="0" smtClean="0">
                <a:latin typeface="黑体" pitchFamily="49" charset="-122"/>
                <a:ea typeface="黑体" pitchFamily="49" charset="-122"/>
              </a:rPr>
              <a:t>查询</a:t>
            </a:r>
            <a:r>
              <a:rPr lang="zh-CN" altLang="en-US" kern="0" dirty="0">
                <a:latin typeface="黑体" pitchFamily="49" charset="-122"/>
                <a:ea typeface="黑体" pitchFamily="49" charset="-122"/>
              </a:rPr>
              <a:t>效率</a:t>
            </a:r>
            <a:r>
              <a:rPr lang="zh-CN" altLang="en-US" kern="0" dirty="0" smtClean="0">
                <a:latin typeface="黑体" pitchFamily="49" charset="-122"/>
                <a:ea typeface="黑体" pitchFamily="49" charset="-122"/>
              </a:rPr>
              <a:t>高</a:t>
            </a:r>
            <a:endParaRPr lang="en-US" altLang="zh-CN" kern="0" dirty="0" smtClean="0">
              <a:latin typeface="黑体" pitchFamily="49" charset="-122"/>
              <a:ea typeface="黑体" pitchFamily="49" charset="-122"/>
            </a:endParaRPr>
          </a:p>
          <a:p>
            <a:r>
              <a:rPr lang="en-US" altLang="zh-CN" kern="0" dirty="0" smtClean="0">
                <a:latin typeface="黑体" pitchFamily="49" charset="-122"/>
                <a:ea typeface="黑体" pitchFamily="49" charset="-122"/>
              </a:rPr>
              <a:t>·</a:t>
            </a:r>
            <a:r>
              <a:rPr lang="zh-CN" altLang="en-US" kern="0" dirty="0" smtClean="0">
                <a:latin typeface="黑体" pitchFamily="49" charset="-122"/>
                <a:ea typeface="黑体" pitchFamily="49" charset="-122"/>
              </a:rPr>
              <a:t>每次</a:t>
            </a:r>
            <a:r>
              <a:rPr lang="zh-CN" altLang="en-US" kern="0" dirty="0">
                <a:latin typeface="黑体" pitchFamily="49" charset="-122"/>
                <a:ea typeface="黑体" pitchFamily="49" charset="-122"/>
              </a:rPr>
              <a:t>查询都只会落到单列</a:t>
            </a:r>
            <a:r>
              <a:rPr lang="zh-CN" altLang="en-US" kern="0" dirty="0" smtClean="0">
                <a:latin typeface="黑体" pitchFamily="49" charset="-122"/>
                <a:ea typeface="黑体" pitchFamily="49" charset="-122"/>
              </a:rPr>
              <a:t>上     </a:t>
            </a:r>
            <a:r>
              <a:rPr lang="en-US" altLang="zh-CN" kern="0" dirty="0" smtClean="0">
                <a:latin typeface="黑体" pitchFamily="49" charset="-122"/>
                <a:ea typeface="黑体" pitchFamily="49" charset="-122"/>
              </a:rPr>
              <a:t>·</a:t>
            </a:r>
            <a:r>
              <a:rPr lang="zh-CN" altLang="en-US" kern="0" dirty="0" smtClean="0">
                <a:latin typeface="黑体" pitchFamily="49" charset="-122"/>
                <a:ea typeface="黑体" pitchFamily="49" charset="-122"/>
              </a:rPr>
              <a:t>需要</a:t>
            </a:r>
            <a:r>
              <a:rPr lang="zh-CN" altLang="en-US" kern="0" dirty="0">
                <a:latin typeface="黑体" pitchFamily="49" charset="-122"/>
                <a:ea typeface="黑体" pitchFamily="49" charset="-122"/>
              </a:rPr>
              <a:t>有</a:t>
            </a:r>
            <a:r>
              <a:rPr lang="en-US" altLang="zh-CN" kern="0" dirty="0" smtClean="0">
                <a:latin typeface="黑体" pitchFamily="49" charset="-122"/>
                <a:ea typeface="黑体" pitchFamily="49" charset="-122"/>
              </a:rPr>
              <a:t>key</a:t>
            </a:r>
            <a:endParaRPr lang="en-US" altLang="zh-CN" kern="0" dirty="0">
              <a:latin typeface="黑体" pitchFamily="49" charset="-122"/>
              <a:ea typeface="黑体" pitchFamily="49" charset="-122"/>
            </a:endParaRPr>
          </a:p>
        </p:txBody>
      </p:sp>
      <p:sp>
        <p:nvSpPr>
          <p:cNvPr id="69" name="矩形 68"/>
          <p:cNvSpPr/>
          <p:nvPr/>
        </p:nvSpPr>
        <p:spPr>
          <a:xfrm>
            <a:off x="2750734" y="4544951"/>
            <a:ext cx="6033734" cy="871453"/>
          </a:xfrm>
          <a:prstGeom prst="rect">
            <a:avLst/>
          </a:prstGeom>
          <a:gradFill flip="none" rotWithShape="1">
            <a:gsLst>
              <a:gs pos="100000">
                <a:srgbClr val="00589A"/>
              </a:gs>
              <a:gs pos="0">
                <a:srgbClr val="4B8FD9">
                  <a:alpha val="72941"/>
                </a:srgbClr>
              </a:gs>
            </a:gsLst>
            <a:lin ang="2700000" scaled="0"/>
            <a:tileRect/>
          </a:gradFill>
          <a:ln>
            <a:noFill/>
          </a:ln>
        </p:spPr>
        <p:txBody>
          <a:bodyPr anchor="ctr"/>
          <a:lstStyle/>
          <a:p>
            <a:pPr lvl="0"/>
            <a:r>
              <a:rPr lang="en-US" altLang="zh-CN" kern="0" dirty="0" smtClean="0">
                <a:latin typeface="黑体" pitchFamily="49" charset="-122"/>
                <a:ea typeface="黑体" pitchFamily="49" charset="-122"/>
              </a:rPr>
              <a:t>·</a:t>
            </a:r>
            <a:r>
              <a:rPr lang="zh-CN" altLang="en-US" kern="0" dirty="0" smtClean="0">
                <a:latin typeface="黑体" pitchFamily="49" charset="-122"/>
                <a:ea typeface="黑体" pitchFamily="49" charset="-122"/>
              </a:rPr>
              <a:t>通用</a:t>
            </a:r>
            <a:r>
              <a:rPr lang="zh-CN" altLang="en-US" kern="0" dirty="0">
                <a:latin typeface="黑体" pitchFamily="49" charset="-122"/>
                <a:ea typeface="黑体" pitchFamily="49" charset="-122"/>
              </a:rPr>
              <a:t>解决</a:t>
            </a:r>
            <a:r>
              <a:rPr lang="zh-CN" altLang="en-US" kern="0" dirty="0" smtClean="0">
                <a:latin typeface="黑体" pitchFamily="49" charset="-122"/>
                <a:ea typeface="黑体" pitchFamily="49" charset="-122"/>
              </a:rPr>
              <a:t>方案</a:t>
            </a:r>
            <a:endParaRPr lang="en-US" altLang="zh-CN" kern="0" dirty="0" smtClean="0">
              <a:latin typeface="黑体" pitchFamily="49" charset="-122"/>
              <a:ea typeface="黑体" pitchFamily="49" charset="-122"/>
            </a:endParaRPr>
          </a:p>
          <a:p>
            <a:pPr lvl="0"/>
            <a:r>
              <a:rPr lang="en-US" altLang="zh-CN" kern="0" dirty="0">
                <a:latin typeface="黑体" pitchFamily="49" charset="-122"/>
                <a:ea typeface="黑体" pitchFamily="49" charset="-122"/>
              </a:rPr>
              <a:t>·</a:t>
            </a:r>
            <a:r>
              <a:rPr lang="zh-CN" altLang="en-US" kern="0" dirty="0" smtClean="0">
                <a:latin typeface="黑体" pitchFamily="49" charset="-122"/>
                <a:ea typeface="黑体" pitchFamily="49" charset="-122"/>
              </a:rPr>
              <a:t>每次</a:t>
            </a:r>
            <a:r>
              <a:rPr lang="zh-CN" altLang="en-US" kern="0" dirty="0">
                <a:latin typeface="黑体" pitchFamily="49" charset="-122"/>
                <a:ea typeface="黑体" pitchFamily="49" charset="-122"/>
              </a:rPr>
              <a:t>查询会落到所有列</a:t>
            </a:r>
            <a:r>
              <a:rPr lang="zh-CN" altLang="en-US" kern="0" dirty="0" smtClean="0">
                <a:latin typeface="黑体" pitchFamily="49" charset="-122"/>
                <a:ea typeface="黑体" pitchFamily="49" charset="-122"/>
              </a:rPr>
              <a:t>上       </a:t>
            </a:r>
            <a:r>
              <a:rPr lang="en-US" altLang="zh-CN" kern="0" dirty="0" smtClean="0">
                <a:latin typeface="黑体" pitchFamily="49" charset="-122"/>
                <a:ea typeface="黑体" pitchFamily="49" charset="-122"/>
              </a:rPr>
              <a:t>·</a:t>
            </a:r>
            <a:r>
              <a:rPr lang="zh-CN" altLang="en-US" kern="0" dirty="0" smtClean="0">
                <a:latin typeface="黑体" pitchFamily="49" charset="-122"/>
                <a:ea typeface="黑体" pitchFamily="49" charset="-122"/>
              </a:rPr>
              <a:t>效率较低</a:t>
            </a:r>
            <a:endParaRPr lang="zh-CN" altLang="en-US" kern="0" dirty="0">
              <a:latin typeface="黑体" pitchFamily="49" charset="-122"/>
              <a:ea typeface="黑体" pitchFamily="49" charset="-122"/>
            </a:endParaRPr>
          </a:p>
        </p:txBody>
      </p:sp>
      <p:sp>
        <p:nvSpPr>
          <p:cNvPr id="70" name="TextBox 69"/>
          <p:cNvSpPr txBox="1"/>
          <p:nvPr/>
        </p:nvSpPr>
        <p:spPr>
          <a:xfrm>
            <a:off x="431540" y="3465003"/>
            <a:ext cx="2087670" cy="400110"/>
          </a:xfrm>
          <a:prstGeom prst="rect">
            <a:avLst/>
          </a:prstGeom>
          <a:noFill/>
        </p:spPr>
        <p:txBody>
          <a:bodyPr wrap="square" rtlCol="0">
            <a:spAutoFit/>
          </a:bodyPr>
          <a:lstStyle/>
          <a:p>
            <a:endParaRPr lang="zh-CN" altLang="en-US" sz="2000" dirty="0">
              <a:latin typeface="黑体" pitchFamily="49" charset="-122"/>
              <a:ea typeface="黑体" pitchFamily="49" charset="-122"/>
            </a:endParaRPr>
          </a:p>
        </p:txBody>
      </p:sp>
      <p:sp>
        <p:nvSpPr>
          <p:cNvPr id="71" name="矩形 70"/>
          <p:cNvSpPr/>
          <p:nvPr/>
        </p:nvSpPr>
        <p:spPr>
          <a:xfrm>
            <a:off x="809836" y="3212976"/>
            <a:ext cx="1925427" cy="861774"/>
          </a:xfrm>
          <a:prstGeom prst="rect">
            <a:avLst/>
          </a:prstGeom>
        </p:spPr>
        <p:txBody>
          <a:bodyPr wrap="square">
            <a:spAutoFit/>
          </a:bodyPr>
          <a:lstStyle/>
          <a:p>
            <a:pPr lvl="0">
              <a:lnSpc>
                <a:spcPts val="3000"/>
              </a:lnSpc>
            </a:pPr>
            <a:r>
              <a:rPr lang="zh-CN" altLang="en-US" sz="2200" b="1" dirty="0">
                <a:solidFill>
                  <a:prstClr val="black"/>
                </a:solidFill>
                <a:latin typeface="黑体" pitchFamily="49" charset="-122"/>
                <a:ea typeface="黑体" pitchFamily="49" charset="-122"/>
              </a:rPr>
              <a:t>方案一</a:t>
            </a:r>
            <a:endParaRPr lang="en-US" altLang="zh-CN" sz="2200" b="1" dirty="0">
              <a:solidFill>
                <a:prstClr val="black"/>
              </a:solidFill>
              <a:latin typeface="黑体" pitchFamily="49" charset="-122"/>
              <a:ea typeface="黑体" pitchFamily="49" charset="-122"/>
            </a:endParaRPr>
          </a:p>
          <a:p>
            <a:pPr lvl="0">
              <a:lnSpc>
                <a:spcPts val="3000"/>
              </a:lnSpc>
            </a:pPr>
            <a:r>
              <a:rPr lang="zh-CN" altLang="en-US" sz="2000" dirty="0">
                <a:solidFill>
                  <a:prstClr val="black"/>
                </a:solidFill>
                <a:latin typeface="黑体" pitchFamily="49" charset="-122"/>
                <a:ea typeface="黑体" pitchFamily="49" charset="-122"/>
              </a:rPr>
              <a:t>按</a:t>
            </a:r>
            <a:r>
              <a:rPr lang="en-US" altLang="zh-CN" sz="2000" dirty="0">
                <a:solidFill>
                  <a:prstClr val="black"/>
                </a:solidFill>
                <a:latin typeface="黑体" pitchFamily="49" charset="-122"/>
                <a:ea typeface="黑体" pitchFamily="49" charset="-122"/>
              </a:rPr>
              <a:t>key</a:t>
            </a:r>
            <a:r>
              <a:rPr lang="zh-CN" altLang="en-US" sz="2000" dirty="0">
                <a:solidFill>
                  <a:prstClr val="black"/>
                </a:solidFill>
                <a:latin typeface="黑体" pitchFamily="49" charset="-122"/>
                <a:ea typeface="黑体" pitchFamily="49" charset="-122"/>
              </a:rPr>
              <a:t>分布数据</a:t>
            </a:r>
          </a:p>
        </p:txBody>
      </p:sp>
      <p:sp>
        <p:nvSpPr>
          <p:cNvPr id="72" name="矩形 71"/>
          <p:cNvSpPr/>
          <p:nvPr/>
        </p:nvSpPr>
        <p:spPr>
          <a:xfrm>
            <a:off x="809836" y="4509120"/>
            <a:ext cx="1925427" cy="861774"/>
          </a:xfrm>
          <a:prstGeom prst="rect">
            <a:avLst/>
          </a:prstGeom>
        </p:spPr>
        <p:txBody>
          <a:bodyPr wrap="square">
            <a:spAutoFit/>
          </a:bodyPr>
          <a:lstStyle/>
          <a:p>
            <a:pPr lvl="0">
              <a:lnSpc>
                <a:spcPts val="3000"/>
              </a:lnSpc>
            </a:pPr>
            <a:r>
              <a:rPr lang="zh-CN" altLang="en-US" sz="2200" b="1" dirty="0" smtClean="0">
                <a:solidFill>
                  <a:prstClr val="black"/>
                </a:solidFill>
                <a:latin typeface="黑体" pitchFamily="49" charset="-122"/>
                <a:ea typeface="黑体" pitchFamily="49" charset="-122"/>
              </a:rPr>
              <a:t>方案</a:t>
            </a:r>
            <a:r>
              <a:rPr lang="zh-CN" altLang="en-US" sz="2200" b="1" dirty="0">
                <a:solidFill>
                  <a:prstClr val="black"/>
                </a:solidFill>
                <a:latin typeface="黑体" pitchFamily="49" charset="-122"/>
                <a:ea typeface="黑体" pitchFamily="49" charset="-122"/>
              </a:rPr>
              <a:t>二</a:t>
            </a:r>
            <a:endParaRPr lang="en-US" altLang="zh-CN" sz="2200" b="1" dirty="0">
              <a:solidFill>
                <a:prstClr val="black"/>
              </a:solidFill>
              <a:latin typeface="黑体" pitchFamily="49" charset="-122"/>
              <a:ea typeface="黑体" pitchFamily="49" charset="-122"/>
            </a:endParaRPr>
          </a:p>
          <a:p>
            <a:pPr lvl="0">
              <a:lnSpc>
                <a:spcPts val="3000"/>
              </a:lnSpc>
            </a:pPr>
            <a:r>
              <a:rPr lang="zh-CN" altLang="en-US" sz="2000" dirty="0">
                <a:solidFill>
                  <a:prstClr val="black"/>
                </a:solidFill>
                <a:latin typeface="黑体" pitchFamily="49" charset="-122"/>
                <a:ea typeface="黑体" pitchFamily="49" charset="-122"/>
              </a:rPr>
              <a:t>分布式查询</a:t>
            </a:r>
          </a:p>
        </p:txBody>
      </p:sp>
      <p:sp>
        <p:nvSpPr>
          <p:cNvPr id="15" name="标题 3"/>
          <p:cNvSpPr txBox="1">
            <a:spLocks/>
          </p:cNvSpPr>
          <p:nvPr/>
        </p:nvSpPr>
        <p:spPr>
          <a:xfrm>
            <a:off x="1043608" y="471852"/>
            <a:ext cx="8219256" cy="79690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800" b="1" dirty="0" smtClean="0">
                <a:latin typeface="微软雅黑" pitchFamily="34" charset="-122"/>
                <a:ea typeface="微软雅黑" pitchFamily="34" charset="-122"/>
              </a:rPr>
              <a:t>Question3</a:t>
            </a:r>
            <a:endParaRPr lang="zh-CN" altLang="en-US" sz="2800" b="1" dirty="0">
              <a:latin typeface="微软雅黑" pitchFamily="34" charset="-122"/>
              <a:ea typeface="微软雅黑" pitchFamily="34" charset="-122"/>
            </a:endParaRPr>
          </a:p>
        </p:txBody>
      </p:sp>
    </p:spTree>
    <p:extLst>
      <p:ext uri="{BB962C8B-B14F-4D97-AF65-F5344CB8AC3E}">
        <p14:creationId xmlns:p14="http://schemas.microsoft.com/office/powerpoint/2010/main" val="4073372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fade">
                                      <p:cBhvr>
                                        <p:cTn id="11" dur="500"/>
                                        <p:tgtEl>
                                          <p:spTgt spid="72"/>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nodeType="clickEffect">
                                  <p:stCondLst>
                                    <p:cond delay="0"/>
                                  </p:stCondLst>
                                  <p:childTnLst>
                                    <p:set>
                                      <p:cBhvr>
                                        <p:cTn id="15" dur="1" fill="hold">
                                          <p:stCondLst>
                                            <p:cond delay="0"/>
                                          </p:stCondLst>
                                        </p:cTn>
                                        <p:tgtEl>
                                          <p:spTgt spid="36"/>
                                        </p:tgtEl>
                                        <p:attrNameLst>
                                          <p:attrName>style.visibility</p:attrName>
                                        </p:attrNameLst>
                                      </p:cBhvr>
                                      <p:to>
                                        <p:strVal val="visible"/>
                                      </p:to>
                                    </p:set>
                                    <p:anim calcmode="lin" valueType="num">
                                      <p:cBhvr>
                                        <p:cTn id="16" dur="500" fill="hold"/>
                                        <p:tgtEl>
                                          <p:spTgt spid="36"/>
                                        </p:tgtEl>
                                        <p:attrNameLst>
                                          <p:attrName>ppt_w</p:attrName>
                                        </p:attrNameLst>
                                      </p:cBhvr>
                                      <p:tavLst>
                                        <p:tav tm="0">
                                          <p:val>
                                            <p:fltVal val="0"/>
                                          </p:val>
                                        </p:tav>
                                        <p:tav tm="100000">
                                          <p:val>
                                            <p:strVal val="#ppt_w"/>
                                          </p:val>
                                        </p:tav>
                                      </p:tavLst>
                                    </p:anim>
                                    <p:anim calcmode="lin" valueType="num">
                                      <p:cBhvr>
                                        <p:cTn id="17" dur="500" fill="hold"/>
                                        <p:tgtEl>
                                          <p:spTgt spid="36"/>
                                        </p:tgtEl>
                                        <p:attrNameLst>
                                          <p:attrName>ppt_h</p:attrName>
                                        </p:attrNameLst>
                                      </p:cBhvr>
                                      <p:tavLst>
                                        <p:tav tm="0">
                                          <p:val>
                                            <p:fltVal val="0"/>
                                          </p:val>
                                        </p:tav>
                                        <p:tav tm="100000">
                                          <p:val>
                                            <p:strVal val="#ppt_h"/>
                                          </p:val>
                                        </p:tav>
                                      </p:tavLst>
                                    </p:anim>
                                    <p:animEffect transition="in" filter="fade">
                                      <p:cBhvr>
                                        <p:cTn id="18" dur="500"/>
                                        <p:tgtEl>
                                          <p:spTgt spid="36"/>
                                        </p:tgtEl>
                                      </p:cBhvr>
                                    </p:animEffect>
                                  </p:childTnLst>
                                </p:cTn>
                              </p:par>
                              <p:par>
                                <p:cTn id="19" presetID="53" presetClass="entr" presetSubtype="16" fill="hold" nodeType="withEffect">
                                  <p:stCondLst>
                                    <p:cond delay="0"/>
                                  </p:stCondLst>
                                  <p:childTnLst>
                                    <p:set>
                                      <p:cBhvr>
                                        <p:cTn id="20" dur="1" fill="hold">
                                          <p:stCondLst>
                                            <p:cond delay="0"/>
                                          </p:stCondLst>
                                        </p:cTn>
                                        <p:tgtEl>
                                          <p:spTgt spid="67"/>
                                        </p:tgtEl>
                                        <p:attrNameLst>
                                          <p:attrName>style.visibility</p:attrName>
                                        </p:attrNameLst>
                                      </p:cBhvr>
                                      <p:to>
                                        <p:strVal val="visible"/>
                                      </p:to>
                                    </p:set>
                                    <p:anim calcmode="lin" valueType="num">
                                      <p:cBhvr>
                                        <p:cTn id="21" dur="500" fill="hold"/>
                                        <p:tgtEl>
                                          <p:spTgt spid="67"/>
                                        </p:tgtEl>
                                        <p:attrNameLst>
                                          <p:attrName>ppt_w</p:attrName>
                                        </p:attrNameLst>
                                      </p:cBhvr>
                                      <p:tavLst>
                                        <p:tav tm="0">
                                          <p:val>
                                            <p:fltVal val="0"/>
                                          </p:val>
                                        </p:tav>
                                        <p:tav tm="100000">
                                          <p:val>
                                            <p:strVal val="#ppt_w"/>
                                          </p:val>
                                        </p:tav>
                                      </p:tavLst>
                                    </p:anim>
                                    <p:anim calcmode="lin" valueType="num">
                                      <p:cBhvr>
                                        <p:cTn id="22" dur="500" fill="hold"/>
                                        <p:tgtEl>
                                          <p:spTgt spid="67"/>
                                        </p:tgtEl>
                                        <p:attrNameLst>
                                          <p:attrName>ppt_h</p:attrName>
                                        </p:attrNameLst>
                                      </p:cBhvr>
                                      <p:tavLst>
                                        <p:tav tm="0">
                                          <p:val>
                                            <p:fltVal val="0"/>
                                          </p:val>
                                        </p:tav>
                                        <p:tav tm="100000">
                                          <p:val>
                                            <p:strVal val="#ppt_h"/>
                                          </p:val>
                                        </p:tav>
                                      </p:tavLst>
                                    </p:anim>
                                    <p:animEffect transition="in" filter="fade">
                                      <p:cBhvr>
                                        <p:cTn id="23" dur="500"/>
                                        <p:tgtEl>
                                          <p:spTgt spid="6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wipe(left)">
                                      <p:cBhvr>
                                        <p:cTn id="28" dur="500"/>
                                        <p:tgtEl>
                                          <p:spTgt spid="6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9"/>
                                        </p:tgtEl>
                                        <p:attrNameLst>
                                          <p:attrName>style.visibility</p:attrName>
                                        </p:attrNameLst>
                                      </p:cBhvr>
                                      <p:to>
                                        <p:strVal val="visible"/>
                                      </p:to>
                                    </p:set>
                                    <p:animEffect transition="in" filter="wipe(left)">
                                      <p:cBhvr>
                                        <p:cTn id="33"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71" grpId="0"/>
      <p:bldP spid="7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3"/>
          <p:cNvSpPr txBox="1">
            <a:spLocks/>
          </p:cNvSpPr>
          <p:nvPr/>
        </p:nvSpPr>
        <p:spPr>
          <a:xfrm>
            <a:off x="1043608" y="471852"/>
            <a:ext cx="8219256" cy="79690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800" b="1" dirty="0" smtClean="0">
                <a:latin typeface="微软雅黑" pitchFamily="34" charset="-122"/>
                <a:ea typeface="微软雅黑" pitchFamily="34" charset="-122"/>
              </a:rPr>
              <a:t>Crawler</a:t>
            </a:r>
            <a:endParaRPr lang="zh-CN" altLang="en-US" sz="2800" b="1" dirty="0">
              <a:latin typeface="微软雅黑" pitchFamily="34" charset="-122"/>
              <a:ea typeface="微软雅黑" pitchFamily="34" charset="-122"/>
            </a:endParaRPr>
          </a:p>
        </p:txBody>
      </p:sp>
      <p:sp>
        <p:nvSpPr>
          <p:cNvPr id="4" name="内容占位符 2"/>
          <p:cNvSpPr txBox="1">
            <a:spLocks/>
          </p:cNvSpPr>
          <p:nvPr/>
        </p:nvSpPr>
        <p:spPr>
          <a:xfrm>
            <a:off x="1069268" y="1088740"/>
            <a:ext cx="6383052" cy="480287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accent3">
                  <a:lumMod val="75000"/>
                </a:schemeClr>
              </a:buClr>
              <a:buSzPct val="90000"/>
              <a:buFont typeface="Wingdings" pitchFamily="2" charset="2"/>
              <a:buChar char="n"/>
              <a:defRPr lang="zh-CN" altLang="en-US" sz="2800" kern="1200">
                <a:solidFill>
                  <a:schemeClr val="accent3">
                    <a:lumMod val="7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lang="zh-CN" altLang="en-US" sz="2400" kern="1200">
                <a:solidFill>
                  <a:schemeClr val="bg1">
                    <a:lumMod val="65000"/>
                    <a:lumOff val="3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bg1">
                    <a:lumMod val="50000"/>
                    <a:lumOff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bg1">
                    <a:lumMod val="50000"/>
                    <a:lumOff val="50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bg1">
                    <a:lumMod val="50000"/>
                    <a:lumOff val="5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50000"/>
              </a:lnSpc>
              <a:spcBef>
                <a:spcPts val="0"/>
              </a:spcBef>
              <a:spcAft>
                <a:spcPts val="0"/>
              </a:spcAft>
              <a:buClrTx/>
              <a:buSzPct val="90000"/>
              <a:buFont typeface="Wingdings" pitchFamily="2" charset="2"/>
              <a:buChar char="n"/>
              <a:tabLst/>
              <a:defRPr/>
            </a:pPr>
            <a:r>
              <a:rPr lang="zh-CN" altLang="en-US" sz="2000" noProof="0" dirty="0" smtClean="0">
                <a:solidFill>
                  <a:srgbClr val="FF0000"/>
                </a:solidFill>
                <a:latin typeface="黑体" pitchFamily="49" charset="-122"/>
                <a:ea typeface="黑体" pitchFamily="49" charset="-122"/>
              </a:rPr>
              <a:t>网站屏蔽</a:t>
            </a:r>
            <a:endParaRPr lang="en-US" altLang="zh-CN" sz="2000" noProof="0" dirty="0" smtClean="0">
              <a:solidFill>
                <a:srgbClr val="FF0000"/>
              </a:solidFill>
              <a:latin typeface="黑体" pitchFamily="49" charset="-122"/>
              <a:ea typeface="黑体" pitchFamily="49" charset="-122"/>
            </a:endParaRPr>
          </a:p>
          <a:p>
            <a:pPr lvl="1" indent="-342900">
              <a:lnSpc>
                <a:spcPct val="150000"/>
              </a:lnSpc>
              <a:spcBef>
                <a:spcPts val="0"/>
              </a:spcBef>
              <a:buSzPct val="90000"/>
              <a:buFont typeface="Arial" pitchFamily="34" charset="0"/>
              <a:buChar char="•"/>
              <a:defRPr/>
            </a:pPr>
            <a:r>
              <a:rPr lang="en-US" altLang="zh-CN" sz="2000" noProof="0" dirty="0" smtClean="0">
                <a:solidFill>
                  <a:schemeClr val="tx1"/>
                </a:solidFill>
                <a:latin typeface="黑体" pitchFamily="49" charset="-122"/>
                <a:ea typeface="黑体" pitchFamily="49" charset="-122"/>
              </a:rPr>
              <a:t>Taobao.com/Robots</a:t>
            </a:r>
            <a:r>
              <a:rPr lang="en-US" altLang="zh-CN" sz="2000" dirty="0" smtClean="0">
                <a:solidFill>
                  <a:schemeClr val="tx1"/>
                </a:solidFill>
                <a:latin typeface="黑体" pitchFamily="49" charset="-122"/>
                <a:ea typeface="黑体" pitchFamily="49" charset="-122"/>
              </a:rPr>
              <a:t>.txt</a:t>
            </a:r>
          </a:p>
          <a:p>
            <a:pPr marL="342900" marR="0" lvl="0" indent="-342900" algn="l" defTabSz="914400" rtl="0" eaLnBrk="1" fontAlgn="auto" latinLnBrk="0" hangingPunct="1">
              <a:lnSpc>
                <a:spcPct val="150000"/>
              </a:lnSpc>
              <a:spcBef>
                <a:spcPts val="0"/>
              </a:spcBef>
              <a:spcAft>
                <a:spcPts val="0"/>
              </a:spcAft>
              <a:buClrTx/>
              <a:buSzPct val="90000"/>
              <a:tabLst/>
              <a:defRPr/>
            </a:pPr>
            <a:r>
              <a:rPr kumimoji="0" lang="zh-CN" altLang="en-US" sz="2000" b="0" i="0" u="none" strike="noStrike" kern="1200" cap="none" spc="0" normalizeH="0" baseline="0" noProof="0" smtClean="0">
                <a:ln>
                  <a:noFill/>
                </a:ln>
                <a:solidFill>
                  <a:srgbClr val="FF0000"/>
                </a:solidFill>
                <a:effectLst/>
                <a:uLnTx/>
                <a:uFillTx/>
                <a:ea typeface="黑体" pitchFamily="49" charset="-122"/>
              </a:rPr>
              <a:t>路径</a:t>
            </a:r>
            <a:r>
              <a:rPr kumimoji="0" lang="zh-CN" altLang="en-US" sz="2000" b="0" i="0" u="none" strike="noStrike" kern="1200" cap="none" spc="0" normalizeH="0" baseline="0" noProof="0" dirty="0" smtClean="0">
                <a:ln>
                  <a:noFill/>
                </a:ln>
                <a:solidFill>
                  <a:srgbClr val="FF0000"/>
                </a:solidFill>
                <a:effectLst/>
                <a:uLnTx/>
                <a:uFillTx/>
                <a:ea typeface="黑体" pitchFamily="49" charset="-122"/>
              </a:rPr>
              <a:t>黑洞</a:t>
            </a:r>
            <a:endParaRPr lang="en-US" altLang="zh-CN" sz="2000" dirty="0" smtClean="0">
              <a:solidFill>
                <a:srgbClr val="FF0000"/>
              </a:solidFill>
              <a:ea typeface="黑体" pitchFamily="49" charset="-122"/>
            </a:endParaRPr>
          </a:p>
          <a:p>
            <a:pPr lvl="1">
              <a:lnSpc>
                <a:spcPct val="150000"/>
              </a:lnSpc>
              <a:spcBef>
                <a:spcPts val="0"/>
              </a:spcBef>
              <a:buFont typeface="Arial" pitchFamily="34" charset="0"/>
              <a:buChar char="•"/>
              <a:defRPr/>
            </a:pPr>
            <a:r>
              <a:rPr lang="zh-CN" altLang="en-US" sz="2000" dirty="0" smtClean="0">
                <a:solidFill>
                  <a:schemeClr val="tx1"/>
                </a:solidFill>
                <a:latin typeface="黑体" pitchFamily="49" charset="-122"/>
                <a:ea typeface="黑体" pitchFamily="49" charset="-122"/>
              </a:rPr>
              <a:t>京东，</a:t>
            </a:r>
            <a:r>
              <a:rPr lang="en-US" altLang="zh-CN" sz="2000" dirty="0" err="1" smtClean="0">
                <a:solidFill>
                  <a:schemeClr val="tx1"/>
                </a:solidFill>
                <a:latin typeface="黑体" pitchFamily="49" charset="-122"/>
                <a:ea typeface="黑体" pitchFamily="49" charset="-122"/>
                <a:cs typeface="Calibri" pitchFamily="34" charset="0"/>
                <a:sym typeface="Calibri" pitchFamily="34" charset="0"/>
              </a:rPr>
              <a:t>yoka</a:t>
            </a:r>
            <a:r>
              <a:rPr lang="zh-CN" altLang="en-US" sz="2000" dirty="0" smtClean="0">
                <a:solidFill>
                  <a:schemeClr val="tx1"/>
                </a:solidFill>
                <a:latin typeface="黑体" pitchFamily="49" charset="-122"/>
                <a:ea typeface="黑体" pitchFamily="49" charset="-122"/>
              </a:rPr>
              <a:t>等筛选框</a:t>
            </a:r>
            <a:endParaRPr kumimoji="0" lang="en-US" altLang="zh-CN" sz="2000" b="0" i="0" u="none" strike="noStrike" kern="1200" cap="none" spc="0" normalizeH="0" baseline="0" noProof="0" dirty="0" smtClean="0">
              <a:ln>
                <a:noFill/>
              </a:ln>
              <a:solidFill>
                <a:schemeClr val="tx1"/>
              </a:solidFill>
              <a:effectLst/>
              <a:uLnTx/>
              <a:uFillTx/>
              <a:latin typeface="黑体" pitchFamily="49" charset="-122"/>
              <a:ea typeface="黑体" pitchFamily="49" charset="-122"/>
            </a:endParaRPr>
          </a:p>
          <a:p>
            <a:pPr marL="342900" marR="0" lvl="0" indent="-342900" algn="l" defTabSz="914400" rtl="0" eaLnBrk="1" fontAlgn="auto" latinLnBrk="0" hangingPunct="1">
              <a:lnSpc>
                <a:spcPct val="150000"/>
              </a:lnSpc>
              <a:spcBef>
                <a:spcPts val="0"/>
              </a:spcBef>
              <a:spcAft>
                <a:spcPts val="0"/>
              </a:spcAft>
              <a:buClrTx/>
              <a:buSzPct val="90000"/>
              <a:buFont typeface="Wingdings" pitchFamily="2" charset="2"/>
              <a:buChar char="n"/>
              <a:tabLst/>
              <a:defRPr/>
            </a:pPr>
            <a:r>
              <a:rPr lang="en-US" altLang="zh-CN" sz="2000" dirty="0" smtClean="0">
                <a:solidFill>
                  <a:srgbClr val="FF0000"/>
                </a:solidFill>
                <a:ea typeface="黑体" pitchFamily="49" charset="-122"/>
              </a:rPr>
              <a:t>JS/Ajax</a:t>
            </a:r>
          </a:p>
          <a:p>
            <a:pPr lvl="1">
              <a:lnSpc>
                <a:spcPct val="150000"/>
              </a:lnSpc>
              <a:spcBef>
                <a:spcPts val="0"/>
              </a:spcBef>
              <a:buFont typeface="Arial" pitchFamily="34" charset="0"/>
              <a:buChar char="•"/>
              <a:defRPr/>
            </a:pPr>
            <a:r>
              <a:rPr lang="zh-CN" altLang="en-US" sz="2000" dirty="0" smtClean="0">
                <a:solidFill>
                  <a:schemeClr val="tx1"/>
                </a:solidFill>
                <a:latin typeface="黑体" pitchFamily="49" charset="-122"/>
                <a:ea typeface="黑体" pitchFamily="49" charset="-122"/>
              </a:rPr>
              <a:t>京东</a:t>
            </a:r>
            <a:r>
              <a:rPr lang="zh-CN" altLang="en-US" sz="2000" dirty="0">
                <a:solidFill>
                  <a:schemeClr val="tx1"/>
                </a:solidFill>
                <a:latin typeface="黑体" pitchFamily="49" charset="-122"/>
                <a:ea typeface="黑体" pitchFamily="49" charset="-122"/>
              </a:rPr>
              <a:t>书籍的价格</a:t>
            </a:r>
            <a:r>
              <a:rPr lang="en-US" altLang="zh-CN" sz="2000" dirty="0">
                <a:solidFill>
                  <a:schemeClr val="tx1"/>
                </a:solidFill>
                <a:latin typeface="黑体" pitchFamily="49" charset="-122"/>
                <a:ea typeface="黑体" pitchFamily="49" charset="-122"/>
                <a:sym typeface="Calibri" pitchFamily="34" charset="0"/>
              </a:rPr>
              <a:t>JS</a:t>
            </a:r>
            <a:r>
              <a:rPr lang="zh-CN" altLang="en-US" sz="2000" dirty="0">
                <a:solidFill>
                  <a:schemeClr val="tx1"/>
                </a:solidFill>
                <a:latin typeface="黑体" pitchFamily="49" charset="-122"/>
                <a:ea typeface="黑体" pitchFamily="49" charset="-122"/>
              </a:rPr>
              <a:t>展示</a:t>
            </a:r>
          </a:p>
          <a:p>
            <a:pPr lvl="1">
              <a:lnSpc>
                <a:spcPct val="150000"/>
              </a:lnSpc>
              <a:spcBef>
                <a:spcPts val="0"/>
              </a:spcBef>
              <a:buFont typeface="Arial" pitchFamily="34" charset="0"/>
              <a:buChar char="•"/>
              <a:defRPr/>
            </a:pPr>
            <a:r>
              <a:rPr lang="zh-CN" altLang="en-US" sz="2000" dirty="0" smtClean="0">
                <a:solidFill>
                  <a:schemeClr val="tx1"/>
                </a:solidFill>
                <a:latin typeface="黑体" pitchFamily="49" charset="-122"/>
                <a:ea typeface="黑体" pitchFamily="49" charset="-122"/>
              </a:rPr>
              <a:t>当当</a:t>
            </a:r>
            <a:r>
              <a:rPr lang="zh-CN" altLang="en-US" sz="2000" dirty="0">
                <a:solidFill>
                  <a:schemeClr val="tx1"/>
                </a:solidFill>
                <a:latin typeface="黑体" pitchFamily="49" charset="-122"/>
                <a:ea typeface="黑体" pitchFamily="49" charset="-122"/>
              </a:rPr>
              <a:t>描述的</a:t>
            </a:r>
            <a:r>
              <a:rPr lang="en-US" altLang="zh-CN" sz="2000" dirty="0">
                <a:solidFill>
                  <a:schemeClr val="tx1"/>
                </a:solidFill>
                <a:latin typeface="黑体" pitchFamily="49" charset="-122"/>
                <a:ea typeface="黑体" pitchFamily="49" charset="-122"/>
                <a:sym typeface="Calibri" pitchFamily="34" charset="0"/>
              </a:rPr>
              <a:t>Ajax</a:t>
            </a:r>
            <a:r>
              <a:rPr lang="zh-CN" altLang="en-US" sz="2000" dirty="0">
                <a:solidFill>
                  <a:schemeClr val="tx1"/>
                </a:solidFill>
                <a:latin typeface="黑体" pitchFamily="49" charset="-122"/>
                <a:ea typeface="黑体" pitchFamily="49" charset="-122"/>
              </a:rPr>
              <a:t>动态加载</a:t>
            </a:r>
            <a:endParaRPr lang="en-US" altLang="zh-CN" sz="2000" dirty="0">
              <a:solidFill>
                <a:schemeClr val="tx1"/>
              </a:solidFill>
              <a:latin typeface="黑体" pitchFamily="49" charset="-122"/>
              <a:ea typeface="黑体" pitchFamily="49" charset="-122"/>
            </a:endParaRPr>
          </a:p>
          <a:p>
            <a:pPr marL="342900" marR="0" lvl="0" indent="-342900" algn="l" defTabSz="914400" rtl="0" eaLnBrk="1" fontAlgn="auto" latinLnBrk="0" hangingPunct="1">
              <a:lnSpc>
                <a:spcPct val="150000"/>
              </a:lnSpc>
              <a:spcBef>
                <a:spcPts val="0"/>
              </a:spcBef>
              <a:spcAft>
                <a:spcPts val="0"/>
              </a:spcAft>
              <a:buClrTx/>
              <a:buSzPct val="90000"/>
              <a:buFont typeface="Wingdings" pitchFamily="2" charset="2"/>
              <a:buChar char="n"/>
              <a:tabLst/>
              <a:defRPr/>
            </a:pPr>
            <a:r>
              <a:rPr lang="zh-CN" altLang="en-US" sz="2000" dirty="0" smtClean="0">
                <a:solidFill>
                  <a:srgbClr val="FF0000"/>
                </a:solidFill>
                <a:ea typeface="黑体" pitchFamily="49" charset="-122"/>
              </a:rPr>
              <a:t>图片价格</a:t>
            </a:r>
            <a:endParaRPr lang="en-US" altLang="zh-CN" sz="2000" dirty="0" smtClean="0">
              <a:solidFill>
                <a:srgbClr val="FF0000"/>
              </a:solidFill>
              <a:ea typeface="黑体" pitchFamily="49" charset="-122"/>
            </a:endParaRPr>
          </a:p>
          <a:p>
            <a:pPr>
              <a:lnSpc>
                <a:spcPct val="150000"/>
              </a:lnSpc>
              <a:spcBef>
                <a:spcPts val="0"/>
              </a:spcBef>
              <a:buClrTx/>
              <a:defRPr/>
            </a:pPr>
            <a:r>
              <a:rPr lang="zh-CN" altLang="en-US" sz="2000" dirty="0" smtClean="0">
                <a:solidFill>
                  <a:srgbClr val="FF0000"/>
                </a:solidFill>
                <a:latin typeface="黑体" pitchFamily="49" charset="-122"/>
                <a:ea typeface="黑体" pitchFamily="49" charset="-122"/>
              </a:rPr>
              <a:t>网站页面布局差异</a:t>
            </a:r>
            <a:endParaRPr lang="en-US" altLang="zh-CN" sz="2000" dirty="0" smtClean="0">
              <a:solidFill>
                <a:srgbClr val="FF0000"/>
              </a:solidFill>
              <a:ea typeface="黑体" pitchFamily="49" charset="-122"/>
            </a:endParaRPr>
          </a:p>
          <a:p>
            <a:pPr marL="342900" marR="0" lvl="0" indent="-342900" algn="l" defTabSz="914400" rtl="0" eaLnBrk="1" fontAlgn="auto" latinLnBrk="0" hangingPunct="1">
              <a:lnSpc>
                <a:spcPct val="150000"/>
              </a:lnSpc>
              <a:spcBef>
                <a:spcPts val="0"/>
              </a:spcBef>
              <a:spcAft>
                <a:spcPts val="0"/>
              </a:spcAft>
              <a:buClrTx/>
              <a:buSzPct val="90000"/>
              <a:buFont typeface="Wingdings" pitchFamily="2" charset="2"/>
              <a:buChar char="n"/>
              <a:tabLst/>
              <a:defRPr/>
            </a:pPr>
            <a:endParaRPr lang="zh-CN" altLang="en-US" sz="2000" dirty="0" smtClean="0">
              <a:solidFill>
                <a:srgbClr val="FF0000"/>
              </a:solidFill>
              <a:ea typeface="黑体" pitchFamily="49" charset="-122"/>
            </a:endParaRPr>
          </a:p>
        </p:txBody>
      </p:sp>
    </p:spTree>
    <p:extLst>
      <p:ext uri="{BB962C8B-B14F-4D97-AF65-F5344CB8AC3E}">
        <p14:creationId xmlns:p14="http://schemas.microsoft.com/office/powerpoint/2010/main" val="51096342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88640"/>
            <a:ext cx="9144000" cy="1862048"/>
            <a:chOff x="0" y="188640"/>
            <a:chExt cx="9144000" cy="1862048"/>
          </a:xfrm>
        </p:grpSpPr>
        <p:sp>
          <p:nvSpPr>
            <p:cNvPr id="3" name="TextBox 2"/>
            <p:cNvSpPr txBox="1"/>
            <p:nvPr/>
          </p:nvSpPr>
          <p:spPr>
            <a:xfrm>
              <a:off x="0" y="963554"/>
              <a:ext cx="9144000" cy="646331"/>
            </a:xfrm>
            <a:prstGeom prst="rect">
              <a:avLst/>
            </a:prstGeom>
            <a:solidFill>
              <a:schemeClr val="tx1">
                <a:lumMod val="95000"/>
                <a:lumOff val="5000"/>
                <a:alpha val="85000"/>
              </a:schemeClr>
            </a:solidFill>
          </p:spPr>
          <p:txBody>
            <a:bodyPr wrap="square" rtlCol="0" anchor="ctr">
              <a:spAutoFit/>
            </a:bodyPr>
            <a:lstStyle/>
            <a:p>
              <a:pPr indent="457200" algn="ctr"/>
              <a:r>
                <a:rPr lang="zh-CN" altLang="en-US" sz="3600" dirty="0">
                  <a:solidFill>
                    <a:prstClr val="white"/>
                  </a:solidFill>
                  <a:latin typeface="微软雅黑" pitchFamily="34" charset="-122"/>
                  <a:ea typeface="微软雅黑" pitchFamily="34" charset="-122"/>
                </a:rPr>
                <a:t>亿在线商品</a:t>
              </a:r>
            </a:p>
          </p:txBody>
        </p:sp>
        <p:sp>
          <p:nvSpPr>
            <p:cNvPr id="4" name="TextBox 3"/>
            <p:cNvSpPr txBox="1"/>
            <p:nvPr/>
          </p:nvSpPr>
          <p:spPr>
            <a:xfrm>
              <a:off x="2788056" y="188640"/>
              <a:ext cx="775832" cy="1862048"/>
            </a:xfrm>
            <a:prstGeom prst="rect">
              <a:avLst/>
            </a:prstGeom>
            <a:noFill/>
          </p:spPr>
          <p:txBody>
            <a:bodyPr wrap="square" rtlCol="0">
              <a:spAutoFit/>
            </a:bodyPr>
            <a:lstStyle/>
            <a:p>
              <a:r>
                <a:rPr lang="en-US" altLang="zh-CN" sz="11500" b="1" dirty="0" smtClean="0">
                  <a:solidFill>
                    <a:srgbClr val="FF0000"/>
                  </a:solidFill>
                  <a:latin typeface="Century Gothic" pitchFamily="34" charset="0"/>
                </a:rPr>
                <a:t>7</a:t>
              </a:r>
              <a:endParaRPr lang="zh-CN" altLang="en-US" sz="11500" b="1" dirty="0">
                <a:solidFill>
                  <a:srgbClr val="FF0000"/>
                </a:solidFill>
                <a:latin typeface="Century Gothic" pitchFamily="34" charset="0"/>
              </a:endParaRPr>
            </a:p>
          </p:txBody>
        </p:sp>
      </p:grpSp>
      <p:sp>
        <p:nvSpPr>
          <p:cNvPr id="7" name="TextBox 6"/>
          <p:cNvSpPr txBox="1"/>
          <p:nvPr/>
        </p:nvSpPr>
        <p:spPr>
          <a:xfrm>
            <a:off x="5121228" y="3328043"/>
            <a:ext cx="3591232" cy="1754326"/>
          </a:xfrm>
          <a:prstGeom prst="rect">
            <a:avLst/>
          </a:prstGeom>
          <a:noFill/>
        </p:spPr>
        <p:txBody>
          <a:bodyPr wrap="square" rtlCol="0">
            <a:spAutoFit/>
          </a:bodyPr>
          <a:lstStyle/>
          <a:p>
            <a:pPr algn="r">
              <a:lnSpc>
                <a:spcPct val="150000"/>
              </a:lnSpc>
            </a:pPr>
            <a:r>
              <a:rPr lang="en-US" altLang="zh-CN" sz="2400" dirty="0" smtClean="0">
                <a:solidFill>
                  <a:schemeClr val="tx1">
                    <a:lumMod val="85000"/>
                    <a:lumOff val="15000"/>
                  </a:schemeClr>
                </a:solidFill>
                <a:latin typeface="微软雅黑" pitchFamily="34" charset="-122"/>
                <a:ea typeface="微软雅黑" pitchFamily="34" charset="-122"/>
              </a:rPr>
              <a:t>7</a:t>
            </a:r>
            <a:r>
              <a:rPr lang="zh-CN" altLang="en-US" sz="2400" dirty="0" smtClean="0">
                <a:solidFill>
                  <a:schemeClr val="tx1">
                    <a:lumMod val="85000"/>
                    <a:lumOff val="15000"/>
                  </a:schemeClr>
                </a:solidFill>
                <a:latin typeface="微软雅黑" pitchFamily="34" charset="-122"/>
                <a:ea typeface="微软雅黑" pitchFamily="34" charset="-122"/>
              </a:rPr>
              <a:t>亿</a:t>
            </a:r>
            <a:r>
              <a:rPr lang="en-US" altLang="zh-CN" sz="2400" dirty="0">
                <a:solidFill>
                  <a:schemeClr val="tx1">
                    <a:lumMod val="85000"/>
                    <a:lumOff val="15000"/>
                  </a:schemeClr>
                </a:solidFill>
                <a:latin typeface="微软雅黑" pitchFamily="34" charset="-122"/>
                <a:ea typeface="微软雅黑" pitchFamily="34" charset="-122"/>
              </a:rPr>
              <a:t>+ PV/</a:t>
            </a:r>
            <a:r>
              <a:rPr lang="zh-CN" altLang="en-US" sz="2400" dirty="0" smtClean="0">
                <a:solidFill>
                  <a:schemeClr val="tx1">
                    <a:lumMod val="85000"/>
                    <a:lumOff val="15000"/>
                  </a:schemeClr>
                </a:solidFill>
                <a:latin typeface="微软雅黑" pitchFamily="34" charset="-122"/>
                <a:ea typeface="微软雅黑" pitchFamily="34" charset="-122"/>
              </a:rPr>
              <a:t>日</a:t>
            </a:r>
            <a:endParaRPr lang="en-US" altLang="zh-CN" sz="2400" dirty="0">
              <a:solidFill>
                <a:schemeClr val="tx1">
                  <a:lumMod val="85000"/>
                  <a:lumOff val="15000"/>
                </a:schemeClr>
              </a:solidFill>
              <a:latin typeface="微软雅黑" pitchFamily="34" charset="-122"/>
              <a:ea typeface="微软雅黑" pitchFamily="34" charset="-122"/>
            </a:endParaRPr>
          </a:p>
          <a:p>
            <a:pPr algn="r">
              <a:lnSpc>
                <a:spcPct val="150000"/>
              </a:lnSpc>
            </a:pPr>
            <a:r>
              <a:rPr lang="zh-CN" altLang="en-US" sz="2400" dirty="0">
                <a:solidFill>
                  <a:schemeClr val="tx1">
                    <a:lumMod val="85000"/>
                    <a:lumOff val="15000"/>
                  </a:schemeClr>
                </a:solidFill>
                <a:latin typeface="微软雅黑" pitchFamily="34" charset="-122"/>
                <a:ea typeface="微软雅黑" pitchFamily="34" charset="-122"/>
              </a:rPr>
              <a:t>数据库不堪</a:t>
            </a:r>
            <a:r>
              <a:rPr lang="zh-CN" altLang="en-US" sz="2400" dirty="0" smtClean="0">
                <a:solidFill>
                  <a:schemeClr val="tx1">
                    <a:lumMod val="85000"/>
                    <a:lumOff val="15000"/>
                  </a:schemeClr>
                </a:solidFill>
                <a:latin typeface="微软雅黑" pitchFamily="34" charset="-122"/>
                <a:ea typeface="微软雅黑" pitchFamily="34" charset="-122"/>
              </a:rPr>
              <a:t>重负</a:t>
            </a:r>
            <a:endParaRPr lang="en-US" altLang="zh-CN" sz="2400" dirty="0">
              <a:solidFill>
                <a:schemeClr val="tx1">
                  <a:lumMod val="85000"/>
                  <a:lumOff val="15000"/>
                </a:schemeClr>
              </a:solidFill>
              <a:latin typeface="微软雅黑" pitchFamily="34" charset="-122"/>
              <a:ea typeface="微软雅黑" pitchFamily="34" charset="-122"/>
            </a:endParaRPr>
          </a:p>
          <a:p>
            <a:pPr algn="r">
              <a:lnSpc>
                <a:spcPct val="150000"/>
              </a:lnSpc>
            </a:pPr>
            <a:r>
              <a:rPr lang="zh-CN" altLang="en-US" sz="2400" dirty="0">
                <a:solidFill>
                  <a:schemeClr val="tx1">
                    <a:lumMod val="85000"/>
                    <a:lumOff val="15000"/>
                  </a:schemeClr>
                </a:solidFill>
                <a:latin typeface="微软雅黑" pitchFamily="34" charset="-122"/>
                <a:ea typeface="微软雅黑" pitchFamily="34" charset="-122"/>
              </a:rPr>
              <a:t>数据库不擅长做复杂操作</a:t>
            </a:r>
            <a:endParaRPr lang="en-US" altLang="zh-CN" sz="2400" dirty="0">
              <a:solidFill>
                <a:schemeClr val="tx1">
                  <a:lumMod val="85000"/>
                  <a:lumOff val="15000"/>
                </a:schemeClr>
              </a:solidFill>
              <a:latin typeface="微软雅黑" pitchFamily="34" charset="-122"/>
              <a:ea typeface="微软雅黑" pitchFamily="34" charset="-122"/>
            </a:endParaRPr>
          </a:p>
        </p:txBody>
      </p:sp>
      <p:cxnSp>
        <p:nvCxnSpPr>
          <p:cNvPr id="9" name="直接连接符 8"/>
          <p:cNvCxnSpPr/>
          <p:nvPr/>
        </p:nvCxnSpPr>
        <p:spPr>
          <a:xfrm rot="16200000">
            <a:off x="5842457" y="4480231"/>
            <a:ext cx="0" cy="1080000"/>
          </a:xfrm>
          <a:prstGeom prst="line">
            <a:avLst/>
          </a:prstGeom>
          <a:ln w="15875">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436096" y="5078504"/>
            <a:ext cx="3816424" cy="1338828"/>
          </a:xfrm>
          <a:prstGeom prst="rect">
            <a:avLst/>
          </a:prstGeom>
          <a:noFill/>
        </p:spPr>
        <p:txBody>
          <a:bodyPr wrap="square" rtlCol="0">
            <a:spAutoFit/>
          </a:bodyPr>
          <a:lstStyle/>
          <a:p>
            <a:pPr marL="0" lvl="1" indent="174625">
              <a:lnSpc>
                <a:spcPct val="150000"/>
              </a:lnSpc>
              <a:buSzPct val="74000"/>
              <a:buFont typeface="Wingdings" pitchFamily="2" charset="2"/>
              <a:buChar char="n"/>
            </a:pPr>
            <a:r>
              <a:rPr lang="zh-CN" altLang="en-US" dirty="0">
                <a:solidFill>
                  <a:schemeClr val="tx1">
                    <a:lumMod val="85000"/>
                    <a:lumOff val="15000"/>
                  </a:schemeClr>
                </a:solidFill>
                <a:latin typeface="黑体" pitchFamily="49" charset="-122"/>
                <a:ea typeface="黑体" pitchFamily="49" charset="-122"/>
              </a:rPr>
              <a:t>多表</a:t>
            </a:r>
            <a:r>
              <a:rPr lang="en-US" altLang="zh-CN" dirty="0">
                <a:solidFill>
                  <a:schemeClr val="tx1">
                    <a:lumMod val="85000"/>
                    <a:lumOff val="15000"/>
                  </a:schemeClr>
                </a:solidFill>
                <a:latin typeface="黑体" pitchFamily="49" charset="-122"/>
                <a:ea typeface="黑体" pitchFamily="49" charset="-122"/>
              </a:rPr>
              <a:t>join</a:t>
            </a:r>
          </a:p>
          <a:p>
            <a:pPr marL="0" lvl="1" indent="174625">
              <a:lnSpc>
                <a:spcPct val="150000"/>
              </a:lnSpc>
              <a:buSzPct val="74000"/>
              <a:buFont typeface="Wingdings" pitchFamily="2" charset="2"/>
              <a:buChar char="n"/>
            </a:pPr>
            <a:r>
              <a:rPr lang="zh-CN" altLang="en-US" dirty="0">
                <a:solidFill>
                  <a:schemeClr val="tx1">
                    <a:lumMod val="85000"/>
                    <a:lumOff val="15000"/>
                  </a:schemeClr>
                </a:solidFill>
                <a:latin typeface="黑体" pitchFamily="49" charset="-122"/>
                <a:ea typeface="黑体" pitchFamily="49" charset="-122"/>
              </a:rPr>
              <a:t>复杂</a:t>
            </a:r>
            <a:r>
              <a:rPr lang="zh-CN" altLang="en-US" dirty="0" smtClean="0">
                <a:solidFill>
                  <a:schemeClr val="tx1">
                    <a:lumMod val="85000"/>
                    <a:lumOff val="15000"/>
                  </a:schemeClr>
                </a:solidFill>
                <a:latin typeface="黑体" pitchFamily="49" charset="-122"/>
                <a:ea typeface="黑体" pitchFamily="49" charset="-122"/>
              </a:rPr>
              <a:t>的排序</a:t>
            </a:r>
            <a:r>
              <a:rPr lang="zh-CN" altLang="en-US" dirty="0">
                <a:solidFill>
                  <a:schemeClr val="tx1">
                    <a:lumMod val="85000"/>
                    <a:lumOff val="15000"/>
                  </a:schemeClr>
                </a:solidFill>
                <a:latin typeface="黑体" pitchFamily="49" charset="-122"/>
                <a:ea typeface="黑体" pitchFamily="49" charset="-122"/>
              </a:rPr>
              <a:t>和相关性计算</a:t>
            </a:r>
            <a:endParaRPr lang="en-US" altLang="zh-CN" dirty="0">
              <a:solidFill>
                <a:schemeClr val="tx1">
                  <a:lumMod val="85000"/>
                  <a:lumOff val="15000"/>
                </a:schemeClr>
              </a:solidFill>
              <a:latin typeface="黑体" pitchFamily="49" charset="-122"/>
              <a:ea typeface="黑体" pitchFamily="49" charset="-122"/>
            </a:endParaRPr>
          </a:p>
          <a:p>
            <a:pPr marL="0" lvl="1" indent="174625">
              <a:lnSpc>
                <a:spcPct val="150000"/>
              </a:lnSpc>
              <a:buSzPct val="74000"/>
              <a:buFont typeface="Wingdings" pitchFamily="2" charset="2"/>
              <a:buChar char="n"/>
            </a:pPr>
            <a:r>
              <a:rPr lang="zh-CN" altLang="en-US" dirty="0">
                <a:solidFill>
                  <a:schemeClr val="tx1">
                    <a:lumMod val="85000"/>
                    <a:lumOff val="15000"/>
                  </a:schemeClr>
                </a:solidFill>
                <a:latin typeface="黑体" pitchFamily="49" charset="-122"/>
                <a:ea typeface="黑体" pitchFamily="49" charset="-122"/>
              </a:rPr>
              <a:t>关键字模糊匹配</a:t>
            </a:r>
            <a:r>
              <a:rPr lang="en-US" altLang="zh-CN" dirty="0">
                <a:solidFill>
                  <a:schemeClr val="tx1">
                    <a:lumMod val="85000"/>
                    <a:lumOff val="15000"/>
                  </a:schemeClr>
                </a:solidFill>
                <a:latin typeface="黑体" pitchFamily="49" charset="-122"/>
                <a:ea typeface="黑体" pitchFamily="49" charset="-122"/>
              </a:rPr>
              <a:t>(LIKE)</a:t>
            </a:r>
          </a:p>
        </p:txBody>
      </p:sp>
      <p:sp>
        <p:nvSpPr>
          <p:cNvPr id="11" name="任意多边形 10"/>
          <p:cNvSpPr/>
          <p:nvPr/>
        </p:nvSpPr>
        <p:spPr>
          <a:xfrm>
            <a:off x="1115616" y="2168860"/>
            <a:ext cx="7108433" cy="4126942"/>
          </a:xfrm>
          <a:custGeom>
            <a:avLst/>
            <a:gdLst>
              <a:gd name="connsiteX0" fmla="*/ 0 w 6021238"/>
              <a:gd name="connsiteY0" fmla="*/ 3286664 h 3286664"/>
              <a:gd name="connsiteX1" fmla="*/ 871268 w 6021238"/>
              <a:gd name="connsiteY1" fmla="*/ 2337758 h 3286664"/>
              <a:gd name="connsiteX2" fmla="*/ 1613140 w 6021238"/>
              <a:gd name="connsiteY2" fmla="*/ 2656936 h 3286664"/>
              <a:gd name="connsiteX3" fmla="*/ 2432649 w 6021238"/>
              <a:gd name="connsiteY3" fmla="*/ 1777041 h 3286664"/>
              <a:gd name="connsiteX4" fmla="*/ 3062377 w 6021238"/>
              <a:gd name="connsiteY4" fmla="*/ 2139351 h 3286664"/>
              <a:gd name="connsiteX5" fmla="*/ 4183811 w 6021238"/>
              <a:gd name="connsiteY5" fmla="*/ 897147 h 3286664"/>
              <a:gd name="connsiteX6" fmla="*/ 4554747 w 6021238"/>
              <a:gd name="connsiteY6" fmla="*/ 1155939 h 3286664"/>
              <a:gd name="connsiteX7" fmla="*/ 5072332 w 6021238"/>
              <a:gd name="connsiteY7" fmla="*/ 552090 h 3286664"/>
              <a:gd name="connsiteX8" fmla="*/ 5322498 w 6021238"/>
              <a:gd name="connsiteY8" fmla="*/ 750498 h 3286664"/>
              <a:gd name="connsiteX9" fmla="*/ 6021238 w 6021238"/>
              <a:gd name="connsiteY9" fmla="*/ 0 h 3286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21238" h="3286664">
                <a:moveTo>
                  <a:pt x="0" y="3286664"/>
                </a:moveTo>
                <a:lnTo>
                  <a:pt x="871268" y="2337758"/>
                </a:lnTo>
                <a:lnTo>
                  <a:pt x="1613140" y="2656936"/>
                </a:lnTo>
                <a:lnTo>
                  <a:pt x="2432649" y="1777041"/>
                </a:lnTo>
                <a:lnTo>
                  <a:pt x="3062377" y="2139351"/>
                </a:lnTo>
                <a:lnTo>
                  <a:pt x="4183811" y="897147"/>
                </a:lnTo>
                <a:lnTo>
                  <a:pt x="4554747" y="1155939"/>
                </a:lnTo>
                <a:lnTo>
                  <a:pt x="5072332" y="552090"/>
                </a:lnTo>
                <a:lnTo>
                  <a:pt x="5322498" y="750498"/>
                </a:lnTo>
                <a:lnTo>
                  <a:pt x="6021238" y="0"/>
                </a:lnTo>
              </a:path>
            </a:pathLst>
          </a:custGeom>
          <a:ln w="76200">
            <a:solidFill>
              <a:schemeClr val="tx1">
                <a:lumMod val="95000"/>
                <a:lumOff val="5000"/>
              </a:schemeClr>
            </a:solidFill>
            <a:tailEnd type="stealth" w="lg" len="lg"/>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cxnSp>
        <p:nvCxnSpPr>
          <p:cNvPr id="6" name="直接连接符 5"/>
          <p:cNvCxnSpPr/>
          <p:nvPr/>
        </p:nvCxnSpPr>
        <p:spPr>
          <a:xfrm>
            <a:off x="5580112" y="5020230"/>
            <a:ext cx="0" cy="180000"/>
          </a:xfrm>
          <a:prstGeom prst="line">
            <a:avLst/>
          </a:prstGeom>
          <a:ln w="15875">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935596" y="1085835"/>
            <a:ext cx="779376" cy="830997"/>
          </a:xfrm>
          <a:prstGeom prst="rect">
            <a:avLst/>
          </a:prstGeom>
          <a:noFill/>
        </p:spPr>
        <p:txBody>
          <a:bodyPr wrap="square" rtlCol="0">
            <a:spAutoFit/>
          </a:bodyPr>
          <a:lstStyle/>
          <a:p>
            <a:r>
              <a:rPr lang="zh-CN" altLang="en-US" sz="4800" b="1" dirty="0" smtClean="0">
                <a:solidFill>
                  <a:prstClr val="black"/>
                </a:solidFill>
                <a:latin typeface="微软雅黑" pitchFamily="34" charset="-122"/>
                <a:ea typeface="微软雅黑" pitchFamily="34" charset="-122"/>
              </a:rPr>
              <a:t>搜</a:t>
            </a:r>
            <a:endParaRPr lang="en-US" altLang="zh-CN" sz="4800" b="1" dirty="0">
              <a:solidFill>
                <a:prstClr val="black"/>
              </a:solidFill>
              <a:latin typeface="微软雅黑" pitchFamily="34" charset="-122"/>
              <a:ea typeface="微软雅黑" pitchFamily="34" charset="-122"/>
            </a:endParaRPr>
          </a:p>
        </p:txBody>
      </p:sp>
      <p:sp>
        <p:nvSpPr>
          <p:cNvPr id="14" name="TextBox 13"/>
          <p:cNvSpPr txBox="1"/>
          <p:nvPr/>
        </p:nvSpPr>
        <p:spPr>
          <a:xfrm>
            <a:off x="1743940" y="1085835"/>
            <a:ext cx="779376" cy="830997"/>
          </a:xfrm>
          <a:prstGeom prst="rect">
            <a:avLst/>
          </a:prstGeom>
          <a:noFill/>
        </p:spPr>
        <p:txBody>
          <a:bodyPr wrap="square" rtlCol="0">
            <a:spAutoFit/>
          </a:bodyPr>
          <a:lstStyle>
            <a:defPPr>
              <a:defRPr lang="zh-CN"/>
            </a:defPPr>
            <a:lvl1pPr>
              <a:defRPr sz="4800" b="1">
                <a:solidFill>
                  <a:prstClr val="black"/>
                </a:solidFill>
                <a:latin typeface="微软雅黑" pitchFamily="34" charset="-122"/>
                <a:ea typeface="微软雅黑" pitchFamily="34" charset="-122"/>
              </a:defRPr>
            </a:lvl1pPr>
          </a:lstStyle>
          <a:p>
            <a:r>
              <a:rPr lang="zh-CN" altLang="en-US" dirty="0"/>
              <a:t>索</a:t>
            </a:r>
            <a:endParaRPr lang="en-US" altLang="zh-CN" dirty="0"/>
          </a:p>
        </p:txBody>
      </p:sp>
      <p:sp>
        <p:nvSpPr>
          <p:cNvPr id="15" name="TextBox 14"/>
          <p:cNvSpPr txBox="1"/>
          <p:nvPr/>
        </p:nvSpPr>
        <p:spPr>
          <a:xfrm>
            <a:off x="1583668" y="1376772"/>
            <a:ext cx="1992932" cy="523220"/>
          </a:xfrm>
          <a:prstGeom prst="rect">
            <a:avLst/>
          </a:prstGeom>
          <a:noFill/>
        </p:spPr>
        <p:txBody>
          <a:bodyPr wrap="square" rtlCol="0">
            <a:spAutoFit/>
          </a:bodyPr>
          <a:lstStyle/>
          <a:p>
            <a:r>
              <a:rPr lang="zh-CN" altLang="en-US" sz="2800" dirty="0" smtClean="0">
                <a:latin typeface="微软雅黑" pitchFamily="34" charset="-122"/>
                <a:ea typeface="微软雅黑" pitchFamily="34" charset="-122"/>
              </a:rPr>
              <a:t>而必现</a:t>
            </a:r>
            <a:r>
              <a:rPr lang="zh-CN" altLang="en-US" sz="2800" dirty="0">
                <a:latin typeface="微软雅黑" pitchFamily="34" charset="-122"/>
                <a:ea typeface="微软雅黑" pitchFamily="34" charset="-122"/>
              </a:rPr>
              <a:t>，</a:t>
            </a:r>
          </a:p>
        </p:txBody>
      </p:sp>
      <p:sp>
        <p:nvSpPr>
          <p:cNvPr id="16" name="TextBox 15"/>
          <p:cNvSpPr txBox="1"/>
          <p:nvPr/>
        </p:nvSpPr>
        <p:spPr>
          <a:xfrm>
            <a:off x="3623184" y="1376772"/>
            <a:ext cx="1992932" cy="523220"/>
          </a:xfrm>
          <a:prstGeom prst="rect">
            <a:avLst/>
          </a:prstGeom>
          <a:noFill/>
        </p:spPr>
        <p:txBody>
          <a:bodyPr wrap="square" rtlCol="0">
            <a:spAutoFit/>
          </a:bodyPr>
          <a:lstStyle/>
          <a:p>
            <a:r>
              <a:rPr lang="zh-CN" altLang="en-US" sz="2800" dirty="0" smtClean="0">
                <a:latin typeface="微软雅黑" pitchFamily="34" charset="-122"/>
                <a:ea typeface="微软雅黑" pitchFamily="34" charset="-122"/>
              </a:rPr>
              <a:t>而必得</a:t>
            </a:r>
            <a:endParaRPr lang="zh-CN" altLang="en-US" sz="2800" dirty="0">
              <a:latin typeface="微软雅黑" pitchFamily="34" charset="-122"/>
              <a:ea typeface="微软雅黑" pitchFamily="34" charset="-122"/>
            </a:endParaRPr>
          </a:p>
        </p:txBody>
      </p:sp>
    </p:spTree>
    <p:extLst>
      <p:ext uri="{BB962C8B-B14F-4D97-AF65-F5344CB8AC3E}">
        <p14:creationId xmlns:p14="http://schemas.microsoft.com/office/powerpoint/2010/main" val="839907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xit" presetSubtype="0" decel="100000" fill="hold" nodeType="withEffect">
                                  <p:stCondLst>
                                    <p:cond delay="0"/>
                                  </p:stCondLst>
                                  <p:childTnLst>
                                    <p:anim calcmode="lin" valueType="num">
                                      <p:cBhvr>
                                        <p:cTn id="6" dur="1250"/>
                                        <p:tgtEl>
                                          <p:spTgt spid="2"/>
                                        </p:tgtEl>
                                        <p:attrNameLst>
                                          <p:attrName>ppt_h</p:attrName>
                                        </p:attrNameLst>
                                      </p:cBhvr>
                                      <p:tavLst>
                                        <p:tav tm="0">
                                          <p:val>
                                            <p:strVal val="ppt_h"/>
                                          </p:val>
                                        </p:tav>
                                        <p:tav tm="50000">
                                          <p:val>
                                            <p:strVal val="ppt_h/20"/>
                                          </p:val>
                                        </p:tav>
                                        <p:tav tm="100000">
                                          <p:val>
                                            <p:strVal val="ppt_h/20"/>
                                          </p:val>
                                        </p:tav>
                                      </p:tavLst>
                                    </p:anim>
                                    <p:anim calcmode="lin" valueType="num">
                                      <p:cBhvr>
                                        <p:cTn id="7" dur="1250"/>
                                        <p:tgtEl>
                                          <p:spTgt spid="2"/>
                                        </p:tgtEl>
                                        <p:attrNameLst>
                                          <p:attrName>ppt_w</p:attrName>
                                        </p:attrNameLst>
                                      </p:cBhvr>
                                      <p:tavLst>
                                        <p:tav tm="0">
                                          <p:val>
                                            <p:strVal val="ppt_w"/>
                                          </p:val>
                                        </p:tav>
                                        <p:tav tm="50000">
                                          <p:val>
                                            <p:strVal val="ppt_w+.3"/>
                                          </p:val>
                                        </p:tav>
                                        <p:tav tm="100000">
                                          <p:val>
                                            <p:strVal val="ppt_w+.3"/>
                                          </p:val>
                                        </p:tav>
                                      </p:tavLst>
                                    </p:anim>
                                    <p:anim calcmode="lin" valueType="num">
                                      <p:cBhvr>
                                        <p:cTn id="8" dur="1250"/>
                                        <p:tgtEl>
                                          <p:spTgt spid="2"/>
                                        </p:tgtEl>
                                        <p:attrNameLst>
                                          <p:attrName>ppt_x</p:attrName>
                                        </p:attrNameLst>
                                      </p:cBhvr>
                                      <p:tavLst>
                                        <p:tav tm="0">
                                          <p:val>
                                            <p:strVal val="ppt_x"/>
                                          </p:val>
                                        </p:tav>
                                        <p:tav tm="50000">
                                          <p:val>
                                            <p:strVal val="ppt_x"/>
                                          </p:val>
                                        </p:tav>
                                        <p:tav tm="100000">
                                          <p:val>
                                            <p:strVal val="ppt_x-.3"/>
                                          </p:val>
                                        </p:tav>
                                      </p:tavLst>
                                    </p:anim>
                                    <p:anim calcmode="lin" valueType="num">
                                      <p:cBhvr>
                                        <p:cTn id="9" dur="1250"/>
                                        <p:tgtEl>
                                          <p:spTgt spid="2"/>
                                        </p:tgtEl>
                                        <p:attrNameLst>
                                          <p:attrName>ppt_y</p:attrName>
                                        </p:attrNameLst>
                                      </p:cBhvr>
                                      <p:tavLst>
                                        <p:tav tm="0">
                                          <p:val>
                                            <p:strVal val="ppt_y"/>
                                          </p:val>
                                        </p:tav>
                                        <p:tav tm="100000">
                                          <p:val>
                                            <p:strVal val="ppt_y"/>
                                          </p:val>
                                        </p:tav>
                                      </p:tavLst>
                                    </p:anim>
                                    <p:set>
                                      <p:cBhvr>
                                        <p:cTn id="10" dur="1" fill="hold">
                                          <p:stCondLst>
                                            <p:cond delay="1249"/>
                                          </p:stCondLst>
                                        </p:cTn>
                                        <p:tgtEl>
                                          <p:spTgt spid="2"/>
                                        </p:tgtEl>
                                        <p:attrNameLst>
                                          <p:attrName>style.visibility</p:attrName>
                                        </p:attrNameLst>
                                      </p:cBhvr>
                                      <p:to>
                                        <p:strVal val="hidden"/>
                                      </p:to>
                                    </p:set>
                                  </p:childTnLst>
                                </p:cTn>
                              </p:par>
                              <p:par>
                                <p:cTn id="11" presetID="37" presetClass="exit" presetSubtype="0" fill="hold" nodeType="withEffect">
                                  <p:stCondLst>
                                    <p:cond delay="0"/>
                                  </p:stCondLst>
                                  <p:childTnLst>
                                    <p:animEffect transition="out" filter="fade">
                                      <p:cBhvr>
                                        <p:cTn id="12" dur="1250"/>
                                        <p:tgtEl>
                                          <p:spTgt spid="2"/>
                                        </p:tgtEl>
                                      </p:cBhvr>
                                    </p:animEffect>
                                    <p:anim calcmode="lin" valueType="num">
                                      <p:cBhvr>
                                        <p:cTn id="13" dur="1250"/>
                                        <p:tgtEl>
                                          <p:spTgt spid="2"/>
                                        </p:tgtEl>
                                        <p:attrNameLst>
                                          <p:attrName>ppt_x</p:attrName>
                                        </p:attrNameLst>
                                      </p:cBhvr>
                                      <p:tavLst>
                                        <p:tav tm="0">
                                          <p:val>
                                            <p:strVal val="ppt_x"/>
                                          </p:val>
                                        </p:tav>
                                        <p:tav tm="100000">
                                          <p:val>
                                            <p:strVal val="ppt_x"/>
                                          </p:val>
                                        </p:tav>
                                      </p:tavLst>
                                    </p:anim>
                                    <p:anim calcmode="lin" valueType="num">
                                      <p:cBhvr>
                                        <p:cTn id="14" dur="125" decel="100000"/>
                                        <p:tgtEl>
                                          <p:spTgt spid="2"/>
                                        </p:tgtEl>
                                        <p:attrNameLst>
                                          <p:attrName>ppt_y</p:attrName>
                                        </p:attrNameLst>
                                      </p:cBhvr>
                                      <p:tavLst>
                                        <p:tav tm="0">
                                          <p:val>
                                            <p:strVal val="ppt_y"/>
                                          </p:val>
                                        </p:tav>
                                        <p:tav tm="100000">
                                          <p:val>
                                            <p:strVal val="ppt_y-.03"/>
                                          </p:val>
                                        </p:tav>
                                      </p:tavLst>
                                    </p:anim>
                                    <p:anim calcmode="lin" valueType="num">
                                      <p:cBhvr>
                                        <p:cTn id="15" dur="1125" accel="100000">
                                          <p:stCondLst>
                                            <p:cond delay="125"/>
                                          </p:stCondLst>
                                        </p:cTn>
                                        <p:tgtEl>
                                          <p:spTgt spid="2"/>
                                        </p:tgtEl>
                                        <p:attrNameLst>
                                          <p:attrName>ppt_y</p:attrName>
                                        </p:attrNameLst>
                                      </p:cBhvr>
                                      <p:tavLst>
                                        <p:tav tm="0">
                                          <p:val>
                                            <p:strVal val="ppt_y"/>
                                          </p:val>
                                        </p:tav>
                                        <p:tav tm="100000">
                                          <p:val>
                                            <p:strVal val="ppt_y+1"/>
                                          </p:val>
                                        </p:tav>
                                      </p:tavLst>
                                    </p:anim>
                                    <p:set>
                                      <p:cBhvr>
                                        <p:cTn id="16" dur="1" fill="hold">
                                          <p:stCondLst>
                                            <p:cond delay="1249"/>
                                          </p:stCondLst>
                                        </p:cTn>
                                        <p:tgtEl>
                                          <p:spTgt spid="2"/>
                                        </p:tgtEl>
                                        <p:attrNameLst>
                                          <p:attrName>style.visibility</p:attrName>
                                        </p:attrNameLst>
                                      </p:cBhvr>
                                      <p:to>
                                        <p:strVal val="hidden"/>
                                      </p:to>
                                    </p:set>
                                  </p:childTnLst>
                                </p:cTn>
                              </p:par>
                              <p:par>
                                <p:cTn id="17" presetID="22" presetClass="entr" presetSubtype="1" fill="hold" grpId="0" nodeType="withEffect">
                                  <p:stCondLst>
                                    <p:cond delay="35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par>
                                <p:cTn id="20" presetID="22" presetClass="entr" presetSubtype="1" fill="hold" grpId="1" nodeType="withEffect">
                                  <p:stCondLst>
                                    <p:cond delay="350"/>
                                  </p:stCondLst>
                                  <p:childTnLst>
                                    <p:set>
                                      <p:cBhvr>
                                        <p:cTn id="21" dur="1" fill="hold">
                                          <p:stCondLst>
                                            <p:cond delay="0"/>
                                          </p:stCondLst>
                                        </p:cTn>
                                        <p:tgtEl>
                                          <p:spTgt spid="14"/>
                                        </p:tgtEl>
                                        <p:attrNameLst>
                                          <p:attrName>style.visibility</p:attrName>
                                        </p:attrNameLst>
                                      </p:cBhvr>
                                      <p:to>
                                        <p:strVal val="visible"/>
                                      </p:to>
                                    </p:set>
                                    <p:animEffect transition="in" filter="wipe(up)">
                                      <p:cBhvr>
                                        <p:cTn id="22" dur="500"/>
                                        <p:tgtEl>
                                          <p:spTgt spid="14"/>
                                        </p:tgtEl>
                                      </p:cBhvr>
                                    </p:animEffect>
                                  </p:childTnLst>
                                </p:cTn>
                              </p:par>
                            </p:childTnLst>
                          </p:cTn>
                        </p:par>
                        <p:par>
                          <p:cTn id="23" fill="hold">
                            <p:stCondLst>
                              <p:cond delay="1250"/>
                            </p:stCondLst>
                            <p:childTnLst>
                              <p:par>
                                <p:cTn id="24" presetID="22" presetClass="entr" presetSubtype="8"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1000"/>
                                        <p:tgtEl>
                                          <p:spTgt spid="11"/>
                                        </p:tgtEl>
                                      </p:cBhvr>
                                    </p:animEffect>
                                  </p:childTnLst>
                                </p:cTn>
                              </p:par>
                            </p:childTnLst>
                          </p:cTn>
                        </p:par>
                        <p:par>
                          <p:cTn id="27" fill="hold">
                            <p:stCondLst>
                              <p:cond delay="2250"/>
                            </p:stCondLst>
                            <p:childTnLst>
                              <p:par>
                                <p:cTn id="28" presetID="22" presetClass="entr" presetSubtype="1"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up)">
                                      <p:cBhvr>
                                        <p:cTn id="30" dur="500"/>
                                        <p:tgtEl>
                                          <p:spTgt spid="7"/>
                                        </p:tgtEl>
                                      </p:cBhvr>
                                    </p:animEffect>
                                  </p:childTnLst>
                                </p:cTn>
                              </p:par>
                            </p:childTnLst>
                          </p:cTn>
                        </p:par>
                        <p:par>
                          <p:cTn id="31" fill="hold">
                            <p:stCondLst>
                              <p:cond delay="2750"/>
                            </p:stCondLst>
                            <p:childTnLst>
                              <p:par>
                                <p:cTn id="32" presetID="22" presetClass="entr" presetSubtype="1" fill="hold"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up)">
                                      <p:cBhvr>
                                        <p:cTn id="34" dur="500"/>
                                        <p:tgtEl>
                                          <p:spTgt spid="9"/>
                                        </p:tgtEl>
                                      </p:cBhvr>
                                    </p:animEffect>
                                  </p:childTnLst>
                                </p:cTn>
                              </p:par>
                              <p:par>
                                <p:cTn id="35" presetID="22" presetClass="entr" presetSubtype="1"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up)">
                                      <p:cBhvr>
                                        <p:cTn id="37" dur="500"/>
                                        <p:tgtEl>
                                          <p:spTgt spid="6"/>
                                        </p:tgtEl>
                                      </p:cBhvr>
                                    </p:animEffect>
                                  </p:childTnLst>
                                </p:cTn>
                              </p:par>
                            </p:childTnLst>
                          </p:cTn>
                        </p:par>
                        <p:par>
                          <p:cTn id="38" fill="hold">
                            <p:stCondLst>
                              <p:cond delay="3250"/>
                            </p:stCondLst>
                            <p:childTnLst>
                              <p:par>
                                <p:cTn id="39" presetID="10" presetClass="entr" presetSubtype="0" fill="hold" grpId="0"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0" nodeType="clickEffect">
                                  <p:stCondLst>
                                    <p:cond delay="0"/>
                                  </p:stCondLst>
                                  <p:childTnLst>
                                    <p:animEffect transition="out" filter="fade">
                                      <p:cBhvr>
                                        <p:cTn id="45" dur="500"/>
                                        <p:tgtEl>
                                          <p:spTgt spid="11"/>
                                        </p:tgtEl>
                                      </p:cBhvr>
                                    </p:animEffect>
                                    <p:set>
                                      <p:cBhvr>
                                        <p:cTn id="46" dur="1" fill="hold">
                                          <p:stCondLst>
                                            <p:cond delay="499"/>
                                          </p:stCondLst>
                                        </p:cTn>
                                        <p:tgtEl>
                                          <p:spTgt spid="11"/>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7"/>
                                        </p:tgtEl>
                                      </p:cBhvr>
                                    </p:animEffect>
                                    <p:set>
                                      <p:cBhvr>
                                        <p:cTn id="49" dur="1" fill="hold">
                                          <p:stCondLst>
                                            <p:cond delay="499"/>
                                          </p:stCondLst>
                                        </p:cTn>
                                        <p:tgtEl>
                                          <p:spTgt spid="7"/>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9"/>
                                        </p:tgtEl>
                                      </p:cBhvr>
                                    </p:animEffect>
                                    <p:set>
                                      <p:cBhvr>
                                        <p:cTn id="52" dur="1" fill="hold">
                                          <p:stCondLst>
                                            <p:cond delay="499"/>
                                          </p:stCondLst>
                                        </p:cTn>
                                        <p:tgtEl>
                                          <p:spTgt spid="9"/>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6"/>
                                        </p:tgtEl>
                                      </p:cBhvr>
                                    </p:animEffect>
                                    <p:set>
                                      <p:cBhvr>
                                        <p:cTn id="55" dur="1" fill="hold">
                                          <p:stCondLst>
                                            <p:cond delay="499"/>
                                          </p:stCondLst>
                                        </p:cTn>
                                        <p:tgtEl>
                                          <p:spTgt spid="6"/>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10"/>
                                        </p:tgtEl>
                                      </p:cBhvr>
                                    </p:animEffect>
                                    <p:set>
                                      <p:cBhvr>
                                        <p:cTn id="58" dur="1" fill="hold">
                                          <p:stCondLst>
                                            <p:cond delay="499"/>
                                          </p:stCondLst>
                                        </p:cTn>
                                        <p:tgtEl>
                                          <p:spTgt spid="10"/>
                                        </p:tgtEl>
                                        <p:attrNameLst>
                                          <p:attrName>style.visibility</p:attrName>
                                        </p:attrNameLst>
                                      </p:cBhvr>
                                      <p:to>
                                        <p:strVal val="hidden"/>
                                      </p:to>
                                    </p:set>
                                  </p:childTnLst>
                                </p:cTn>
                              </p:par>
                            </p:childTnLst>
                          </p:cTn>
                        </p:par>
                        <p:par>
                          <p:cTn id="59" fill="hold">
                            <p:stCondLst>
                              <p:cond delay="500"/>
                            </p:stCondLst>
                            <p:childTnLst>
                              <p:par>
                                <p:cTn id="60" presetID="63" presetClass="path" presetSubtype="0" accel="50000" decel="50000" fill="hold" grpId="0" nodeType="afterEffect">
                                  <p:stCondLst>
                                    <p:cond delay="0"/>
                                  </p:stCondLst>
                                  <p:childTnLst>
                                    <p:animMotion origin="layout" path="M -3.33333E-6 2.77556E-17 L 0.13282 2.77556E-17 " pathEditMode="relative" rAng="0" ptsTypes="AA">
                                      <p:cBhvr>
                                        <p:cTn id="61" dur="1000" fill="hold"/>
                                        <p:tgtEl>
                                          <p:spTgt spid="14"/>
                                        </p:tgtEl>
                                        <p:attrNameLst>
                                          <p:attrName>ppt_x</p:attrName>
                                          <p:attrName>ppt_y</p:attrName>
                                        </p:attrNameLst>
                                      </p:cBhvr>
                                      <p:rCtr x="6632" y="0"/>
                                    </p:animMotion>
                                  </p:childTnLst>
                                </p:cTn>
                              </p:par>
                            </p:childTnLst>
                          </p:cTn>
                        </p:par>
                        <p:par>
                          <p:cTn id="62" fill="hold">
                            <p:stCondLst>
                              <p:cond delay="1500"/>
                            </p:stCondLst>
                            <p:childTnLst>
                              <p:par>
                                <p:cTn id="63" presetID="10" presetClass="entr" presetSubtype="0" fill="hold" grpId="0" nodeType="after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fade">
                                      <p:cBhvr>
                                        <p:cTn id="65" dur="500"/>
                                        <p:tgtEl>
                                          <p:spTgt spid="1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0" grpId="0"/>
      <p:bldP spid="10" grpId="1"/>
      <p:bldP spid="11" grpId="0" animBg="1"/>
      <p:bldP spid="12" grpId="0"/>
      <p:bldP spid="14" grpId="0"/>
      <p:bldP spid="14" grpId="1"/>
      <p:bldP spid="15"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204" r="15656"/>
          <a:stretch/>
        </p:blipFill>
        <p:spPr bwMode="auto">
          <a:xfrm>
            <a:off x="1673004" y="-1"/>
            <a:ext cx="5797992" cy="685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1800184" y="2708948"/>
            <a:ext cx="4428000" cy="252000"/>
          </a:xfrm>
          <a:prstGeom prst="rect">
            <a:avLst/>
          </a:prstGeom>
          <a:gradFill flip="none" rotWithShape="1">
            <a:gsLst>
              <a:gs pos="50000">
                <a:schemeClr val="tx1">
                  <a:alpha val="95000"/>
                  <a:lumMod val="85000"/>
                  <a:lumOff val="15000"/>
                </a:schemeClr>
              </a:gs>
              <a:gs pos="100000">
                <a:srgbClr val="4D4D4D">
                  <a:alpha val="88000"/>
                  <a:lumMod val="75000"/>
                  <a:lumOff val="25000"/>
                </a:srgbClr>
              </a:gs>
              <a:gs pos="0">
                <a:schemeClr val="tx1">
                  <a:alpha val="88000"/>
                  <a:lumMod val="75000"/>
                  <a:lumOff val="25000"/>
                </a:schemeClr>
              </a:gs>
            </a:gsLst>
            <a:lin ang="5400000" scaled="0"/>
            <a:tileRect/>
          </a:gradFill>
          <a:ln w="3810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00B0F0"/>
                </a:solidFill>
                <a:latin typeface="微软雅黑" pitchFamily="34" charset="-122"/>
                <a:ea typeface="微软雅黑" pitchFamily="34" charset="-122"/>
              </a:rPr>
              <a:t>个性化</a:t>
            </a:r>
            <a:endParaRPr lang="zh-CN" altLang="en-US" sz="2000" b="1" dirty="0">
              <a:solidFill>
                <a:srgbClr val="00B0F0"/>
              </a:solidFill>
              <a:latin typeface="微软雅黑" pitchFamily="34" charset="-122"/>
              <a:ea typeface="微软雅黑" pitchFamily="34" charset="-122"/>
            </a:endParaRPr>
          </a:p>
        </p:txBody>
      </p:sp>
      <p:sp>
        <p:nvSpPr>
          <p:cNvPr id="7" name="矩形 6"/>
          <p:cNvSpPr/>
          <p:nvPr/>
        </p:nvSpPr>
        <p:spPr>
          <a:xfrm>
            <a:off x="1673004" y="980756"/>
            <a:ext cx="4663192" cy="576000"/>
          </a:xfrm>
          <a:prstGeom prst="rect">
            <a:avLst/>
          </a:prstGeom>
          <a:gradFill flip="none" rotWithShape="1">
            <a:gsLst>
              <a:gs pos="50000">
                <a:schemeClr val="tx1">
                  <a:alpha val="95000"/>
                  <a:lumMod val="85000"/>
                  <a:lumOff val="15000"/>
                </a:schemeClr>
              </a:gs>
              <a:gs pos="100000">
                <a:srgbClr val="4D4D4D">
                  <a:alpha val="88000"/>
                  <a:lumMod val="75000"/>
                  <a:lumOff val="25000"/>
                </a:srgbClr>
              </a:gs>
              <a:gs pos="0">
                <a:schemeClr val="tx1">
                  <a:alpha val="88000"/>
                  <a:lumMod val="75000"/>
                  <a:lumOff val="25000"/>
                </a:schemeClr>
              </a:gs>
            </a:gsLst>
            <a:lin ang="5400000" scaled="0"/>
            <a:tileRect/>
          </a:gradFill>
          <a:ln w="38100">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solidFill>
                  <a:srgbClr val="00B0F0"/>
                </a:solidFill>
                <a:latin typeface="Trebuchet MS" pitchFamily="34" charset="0"/>
                <a:ea typeface="微软雅黑" pitchFamily="34" charset="-122"/>
              </a:rPr>
              <a:t>QP</a:t>
            </a:r>
            <a:endParaRPr lang="zh-CN" altLang="en-US" sz="2000" b="1" dirty="0">
              <a:solidFill>
                <a:srgbClr val="00B0F0"/>
              </a:solidFill>
              <a:latin typeface="Trebuchet MS" pitchFamily="34" charset="0"/>
              <a:ea typeface="微软雅黑" pitchFamily="34" charset="-122"/>
            </a:endParaRPr>
          </a:p>
        </p:txBody>
      </p:sp>
      <p:sp>
        <p:nvSpPr>
          <p:cNvPr id="8" name="矩形 7"/>
          <p:cNvSpPr/>
          <p:nvPr/>
        </p:nvSpPr>
        <p:spPr>
          <a:xfrm>
            <a:off x="6389528" y="8620"/>
            <a:ext cx="1062792" cy="6841442"/>
          </a:xfrm>
          <a:prstGeom prst="rect">
            <a:avLst/>
          </a:prstGeom>
          <a:gradFill flip="none" rotWithShape="1">
            <a:gsLst>
              <a:gs pos="50000">
                <a:schemeClr val="tx1">
                  <a:alpha val="95000"/>
                  <a:lumMod val="85000"/>
                  <a:lumOff val="15000"/>
                </a:schemeClr>
              </a:gs>
              <a:gs pos="100000">
                <a:srgbClr val="4D4D4D">
                  <a:alpha val="88000"/>
                  <a:lumMod val="75000"/>
                  <a:lumOff val="25000"/>
                </a:srgbClr>
              </a:gs>
              <a:gs pos="0">
                <a:schemeClr val="tx1">
                  <a:alpha val="88000"/>
                  <a:lumMod val="75000"/>
                  <a:lumOff val="25000"/>
                </a:schemeClr>
              </a:gs>
            </a:gsLst>
            <a:lin ang="5400000" scaled="0"/>
            <a:tileRect/>
          </a:gradFill>
          <a:ln w="38100">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00B0F0"/>
                </a:solidFill>
                <a:latin typeface="Trebuchet MS" pitchFamily="34" charset="0"/>
                <a:ea typeface="微软雅黑" pitchFamily="34" charset="-122"/>
              </a:rPr>
              <a:t>广告</a:t>
            </a:r>
            <a:endParaRPr lang="zh-CN" altLang="en-US" sz="2000" b="1" dirty="0">
              <a:solidFill>
                <a:srgbClr val="00B0F0"/>
              </a:solidFill>
              <a:latin typeface="Trebuchet MS" pitchFamily="34" charset="0"/>
              <a:ea typeface="微软雅黑" pitchFamily="34" charset="-122"/>
            </a:endParaRPr>
          </a:p>
        </p:txBody>
      </p:sp>
      <p:sp>
        <p:nvSpPr>
          <p:cNvPr id="9" name="矩形 8"/>
          <p:cNvSpPr/>
          <p:nvPr/>
        </p:nvSpPr>
        <p:spPr>
          <a:xfrm>
            <a:off x="1673004" y="8620"/>
            <a:ext cx="4663192" cy="900000"/>
          </a:xfrm>
          <a:prstGeom prst="rect">
            <a:avLst/>
          </a:prstGeom>
          <a:gradFill flip="none" rotWithShape="1">
            <a:gsLst>
              <a:gs pos="50000">
                <a:schemeClr val="tx1">
                  <a:alpha val="95000"/>
                  <a:lumMod val="85000"/>
                  <a:lumOff val="15000"/>
                </a:schemeClr>
              </a:gs>
              <a:gs pos="100000">
                <a:srgbClr val="4D4D4D">
                  <a:alpha val="88000"/>
                  <a:lumMod val="75000"/>
                  <a:lumOff val="25000"/>
                </a:srgbClr>
              </a:gs>
              <a:gs pos="0">
                <a:schemeClr val="tx1">
                  <a:alpha val="88000"/>
                  <a:lumMod val="75000"/>
                  <a:lumOff val="25000"/>
                </a:schemeClr>
              </a:gs>
            </a:gsLst>
            <a:lin ang="5400000" scaled="0"/>
            <a:tileRect/>
          </a:gradFill>
          <a:ln w="38100">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solidFill>
                  <a:srgbClr val="00B0F0"/>
                </a:solidFill>
                <a:latin typeface="Trebuchet MS" pitchFamily="34" charset="0"/>
                <a:ea typeface="微软雅黑" pitchFamily="34" charset="-122"/>
              </a:rPr>
              <a:t>TB</a:t>
            </a:r>
            <a:r>
              <a:rPr lang="zh-CN" altLang="en-US" sz="2000" b="1" dirty="0" smtClean="0">
                <a:solidFill>
                  <a:srgbClr val="00B0F0"/>
                </a:solidFill>
                <a:latin typeface="Trebuchet MS" pitchFamily="34" charset="0"/>
                <a:ea typeface="微软雅黑" pitchFamily="34" charset="-122"/>
              </a:rPr>
              <a:t>商品搜索</a:t>
            </a:r>
            <a:endParaRPr lang="zh-CN" altLang="en-US" sz="2000" b="1" dirty="0">
              <a:solidFill>
                <a:srgbClr val="00B0F0"/>
              </a:solidFill>
              <a:latin typeface="Trebuchet MS" pitchFamily="34" charset="0"/>
              <a:ea typeface="微软雅黑" pitchFamily="34" charset="-122"/>
            </a:endParaRPr>
          </a:p>
        </p:txBody>
      </p:sp>
      <p:sp>
        <p:nvSpPr>
          <p:cNvPr id="10" name="矩形 9"/>
          <p:cNvSpPr/>
          <p:nvPr/>
        </p:nvSpPr>
        <p:spPr>
          <a:xfrm>
            <a:off x="1799692" y="3149616"/>
            <a:ext cx="4428000" cy="3708384"/>
          </a:xfrm>
          <a:prstGeom prst="rect">
            <a:avLst/>
          </a:prstGeom>
          <a:gradFill flip="none" rotWithShape="1">
            <a:gsLst>
              <a:gs pos="50000">
                <a:schemeClr val="tx1">
                  <a:alpha val="95000"/>
                  <a:lumMod val="85000"/>
                  <a:lumOff val="15000"/>
                </a:schemeClr>
              </a:gs>
              <a:gs pos="100000">
                <a:srgbClr val="4D4D4D">
                  <a:alpha val="88000"/>
                  <a:lumMod val="75000"/>
                  <a:lumOff val="25000"/>
                </a:srgbClr>
              </a:gs>
              <a:gs pos="0">
                <a:schemeClr val="tx1">
                  <a:alpha val="88000"/>
                  <a:lumMod val="75000"/>
                  <a:lumOff val="25000"/>
                </a:schemeClr>
              </a:gs>
            </a:gsLst>
            <a:lin ang="5400000" scaled="0"/>
            <a:tileRect/>
          </a:gradFill>
          <a:ln w="3810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00B0F0"/>
                </a:solidFill>
                <a:latin typeface="微软雅黑" pitchFamily="34" charset="-122"/>
                <a:ea typeface="微软雅黑" pitchFamily="34" charset="-122"/>
              </a:rPr>
              <a:t>宝贝列表</a:t>
            </a:r>
            <a:endParaRPr lang="zh-CN" altLang="en-US" sz="2000" b="1" dirty="0">
              <a:solidFill>
                <a:srgbClr val="00B0F0"/>
              </a:solidFill>
              <a:latin typeface="微软雅黑" pitchFamily="34" charset="-122"/>
              <a:ea typeface="微软雅黑" pitchFamily="34" charset="-122"/>
            </a:endParaRPr>
          </a:p>
        </p:txBody>
      </p:sp>
      <p:sp>
        <p:nvSpPr>
          <p:cNvPr id="11" name="矩形 10"/>
          <p:cNvSpPr/>
          <p:nvPr/>
        </p:nvSpPr>
        <p:spPr>
          <a:xfrm>
            <a:off x="1800184" y="1700836"/>
            <a:ext cx="4428000" cy="900072"/>
          </a:xfrm>
          <a:prstGeom prst="rect">
            <a:avLst/>
          </a:prstGeom>
          <a:gradFill flip="none" rotWithShape="1">
            <a:gsLst>
              <a:gs pos="50000">
                <a:schemeClr val="tx1">
                  <a:alpha val="95000"/>
                  <a:lumMod val="85000"/>
                  <a:lumOff val="15000"/>
                </a:schemeClr>
              </a:gs>
              <a:gs pos="100000">
                <a:srgbClr val="4D4D4D">
                  <a:alpha val="88000"/>
                  <a:lumMod val="75000"/>
                  <a:lumOff val="25000"/>
                </a:srgbClr>
              </a:gs>
              <a:gs pos="0">
                <a:schemeClr val="tx1">
                  <a:alpha val="88000"/>
                  <a:lumMod val="75000"/>
                  <a:lumOff val="25000"/>
                </a:schemeClr>
              </a:gs>
            </a:gsLst>
            <a:lin ang="5400000" scaled="0"/>
            <a:tileRect/>
          </a:gradFill>
          <a:ln w="3810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00B0F0"/>
                </a:solidFill>
                <a:latin typeface="微软雅黑" pitchFamily="34" charset="-122"/>
                <a:ea typeface="微软雅黑" pitchFamily="34" charset="-122"/>
              </a:rPr>
              <a:t>筛选栏</a:t>
            </a:r>
            <a:endParaRPr lang="zh-CN" altLang="en-US" sz="2000" b="1" dirty="0">
              <a:solidFill>
                <a:srgbClr val="00B0F0"/>
              </a:solidFill>
              <a:latin typeface="微软雅黑" pitchFamily="34" charset="-122"/>
              <a:ea typeface="微软雅黑" pitchFamily="34" charset="-122"/>
            </a:endParaRPr>
          </a:p>
        </p:txBody>
      </p:sp>
      <p:sp>
        <p:nvSpPr>
          <p:cNvPr id="2" name="矩形 1"/>
          <p:cNvSpPr/>
          <p:nvPr/>
        </p:nvSpPr>
        <p:spPr>
          <a:xfrm>
            <a:off x="1655676" y="1653375"/>
            <a:ext cx="4663192" cy="5220000"/>
          </a:xfrm>
          <a:prstGeom prst="rect">
            <a:avLst/>
          </a:prstGeom>
          <a:gradFill flip="none" rotWithShape="1">
            <a:gsLst>
              <a:gs pos="50000">
                <a:schemeClr val="tx1">
                  <a:alpha val="95000"/>
                  <a:lumMod val="85000"/>
                  <a:lumOff val="15000"/>
                </a:schemeClr>
              </a:gs>
              <a:gs pos="100000">
                <a:srgbClr val="4D4D4D">
                  <a:alpha val="88000"/>
                  <a:lumMod val="75000"/>
                  <a:lumOff val="25000"/>
                </a:srgbClr>
              </a:gs>
              <a:gs pos="0">
                <a:schemeClr val="tx1">
                  <a:alpha val="88000"/>
                  <a:lumMod val="75000"/>
                  <a:lumOff val="25000"/>
                </a:schemeClr>
              </a:gs>
            </a:gsLst>
            <a:lin ang="5400000" scaled="0"/>
            <a:tileRect/>
          </a:gradFill>
          <a:ln w="38100">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00B0F0"/>
                </a:solidFill>
                <a:latin typeface="微软雅黑" pitchFamily="34" charset="-122"/>
                <a:ea typeface="微软雅黑" pitchFamily="34" charset="-122"/>
              </a:rPr>
              <a:t>搜索引擎</a:t>
            </a:r>
            <a:endParaRPr lang="zh-CN" altLang="en-US" sz="2000" b="1" dirty="0">
              <a:solidFill>
                <a:srgbClr val="00B0F0"/>
              </a:solidFill>
              <a:latin typeface="微软雅黑" pitchFamily="34" charset="-122"/>
              <a:ea typeface="微软雅黑" pitchFamily="34" charset="-122"/>
            </a:endParaRPr>
          </a:p>
        </p:txBody>
      </p:sp>
    </p:spTree>
    <p:extLst>
      <p:ext uri="{BB962C8B-B14F-4D97-AF65-F5344CB8AC3E}">
        <p14:creationId xmlns:p14="http://schemas.microsoft.com/office/powerpoint/2010/main" val="24597916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dissolve">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dissolve">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519772" y="440668"/>
            <a:ext cx="4422991" cy="1196727"/>
            <a:chOff x="2555776" y="908720"/>
            <a:chExt cx="4422991" cy="1196727"/>
          </a:xfrm>
        </p:grpSpPr>
        <p:grpSp>
          <p:nvGrpSpPr>
            <p:cNvPr id="2" name="组合 137"/>
            <p:cNvGrpSpPr/>
            <p:nvPr/>
          </p:nvGrpSpPr>
          <p:grpSpPr>
            <a:xfrm>
              <a:off x="2555776" y="908720"/>
              <a:ext cx="4422991" cy="1196727"/>
              <a:chOff x="2555776" y="1484784"/>
              <a:chExt cx="4422991" cy="1196727"/>
            </a:xfrm>
          </p:grpSpPr>
          <p:pic>
            <p:nvPicPr>
              <p:cNvPr id="3" name="Picture 2"/>
              <p:cNvPicPr>
                <a:picLocks noChangeAspect="1" noChangeArrowheads="1"/>
              </p:cNvPicPr>
              <p:nvPr/>
            </p:nvPicPr>
            <p:blipFill>
              <a:blip r:embed="rId2" cstate="print"/>
              <a:srcRect/>
              <a:stretch>
                <a:fillRect/>
              </a:stretch>
            </p:blipFill>
            <p:spPr bwMode="auto">
              <a:xfrm>
                <a:off x="2555776" y="1484784"/>
                <a:ext cx="4422991" cy="1196727"/>
              </a:xfrm>
              <a:prstGeom prst="rect">
                <a:avLst/>
              </a:prstGeom>
              <a:noFill/>
              <a:ln w="9525">
                <a:noFill/>
                <a:miter lim="800000"/>
                <a:headEnd/>
                <a:tailEnd/>
              </a:ln>
            </p:spPr>
          </p:pic>
          <p:sp>
            <p:nvSpPr>
              <p:cNvPr id="4" name="TextBox 3"/>
              <p:cNvSpPr txBox="1"/>
              <p:nvPr/>
            </p:nvSpPr>
            <p:spPr>
              <a:xfrm>
                <a:off x="2555776" y="1484784"/>
                <a:ext cx="402674" cy="369332"/>
              </a:xfrm>
              <a:prstGeom prst="rect">
                <a:avLst/>
              </a:prstGeom>
              <a:noFill/>
            </p:spPr>
            <p:txBody>
              <a:bodyPr wrap="none" rtlCol="0">
                <a:spAutoFit/>
              </a:bodyPr>
              <a:lstStyle/>
              <a:p>
                <a:pPr>
                  <a:defRPr/>
                </a:pPr>
                <a:r>
                  <a:rPr lang="en-US" altLang="zh-CN" b="1" kern="0" dirty="0" smtClean="0">
                    <a:solidFill>
                      <a:sysClr val="windowText" lastClr="000000">
                        <a:lumMod val="75000"/>
                        <a:lumOff val="25000"/>
                      </a:sysClr>
                    </a:solidFill>
                  </a:rPr>
                  <a:t>FE</a:t>
                </a:r>
                <a:endParaRPr lang="zh-CN" altLang="en-US" b="1" kern="0" dirty="0" smtClean="0">
                  <a:solidFill>
                    <a:sysClr val="windowText" lastClr="000000">
                      <a:lumMod val="75000"/>
                      <a:lumOff val="25000"/>
                    </a:sysClr>
                  </a:solidFill>
                </a:endParaRPr>
              </a:p>
            </p:txBody>
          </p:sp>
        </p:grpSp>
        <p:sp>
          <p:nvSpPr>
            <p:cNvPr id="6" name="矩形 5"/>
            <p:cNvSpPr/>
            <p:nvPr/>
          </p:nvSpPr>
          <p:spPr>
            <a:xfrm>
              <a:off x="2555776" y="908720"/>
              <a:ext cx="612068"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TextBox 4"/>
          <p:cNvSpPr txBox="1"/>
          <p:nvPr/>
        </p:nvSpPr>
        <p:spPr>
          <a:xfrm>
            <a:off x="2594489" y="1326250"/>
            <a:ext cx="2375971" cy="338554"/>
          </a:xfrm>
          <a:prstGeom prst="rect">
            <a:avLst/>
          </a:prstGeom>
          <a:noFill/>
        </p:spPr>
        <p:txBody>
          <a:bodyPr wrap="none" rtlCol="0">
            <a:spAutoFit/>
          </a:bodyPr>
          <a:lstStyle/>
          <a:p>
            <a:pPr>
              <a:defRPr/>
            </a:pPr>
            <a:r>
              <a:rPr lang="zh-CN" altLang="en-US" sz="1600" kern="0" dirty="0" smtClean="0">
                <a:solidFill>
                  <a:sysClr val="windowText" lastClr="000000"/>
                </a:solidFill>
              </a:rPr>
              <a:t>女装 雪纺 连衣裙 包邮</a:t>
            </a:r>
            <a:r>
              <a:rPr lang="zh-CN" altLang="en-US" sz="1600" kern="0" dirty="0" smtClean="0">
                <a:solidFill>
                  <a:schemeClr val="tx1">
                    <a:lumMod val="65000"/>
                    <a:lumOff val="35000"/>
                  </a:schemeClr>
                </a:solidFill>
              </a:rPr>
              <a:t>①</a:t>
            </a: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298" y="317501"/>
            <a:ext cx="1364659" cy="589752"/>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圆角矩形 7"/>
          <p:cNvSpPr/>
          <p:nvPr/>
        </p:nvSpPr>
        <p:spPr>
          <a:xfrm>
            <a:off x="539552" y="1543104"/>
            <a:ext cx="1364659" cy="58975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kern="0" dirty="0" smtClean="0">
                <a:solidFill>
                  <a:sysClr val="windowText" lastClr="000000">
                    <a:lumMod val="75000"/>
                    <a:lumOff val="25000"/>
                  </a:sysClr>
                </a:solidFill>
                <a:latin typeface="Trebuchet MS" pitchFamily="34" charset="0"/>
              </a:rPr>
              <a:t>P4P</a:t>
            </a:r>
            <a:endParaRPr lang="zh-CN" altLang="en-US" b="1" kern="0" dirty="0">
              <a:solidFill>
                <a:sysClr val="windowText" lastClr="000000">
                  <a:lumMod val="75000"/>
                  <a:lumOff val="25000"/>
                </a:sysClr>
              </a:solidFill>
              <a:latin typeface="Trebuchet MS" pitchFamily="34" charset="0"/>
            </a:endParaRPr>
          </a:p>
        </p:txBody>
      </p:sp>
      <p:sp>
        <p:nvSpPr>
          <p:cNvPr id="10" name="圆角矩形 9"/>
          <p:cNvSpPr/>
          <p:nvPr/>
        </p:nvSpPr>
        <p:spPr>
          <a:xfrm>
            <a:off x="7344308" y="1111056"/>
            <a:ext cx="1364659" cy="58975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kern="0" dirty="0" smtClean="0">
                <a:solidFill>
                  <a:sysClr val="windowText" lastClr="000000">
                    <a:lumMod val="75000"/>
                    <a:lumOff val="25000"/>
                  </a:sysClr>
                </a:solidFill>
                <a:latin typeface="Trebuchet MS" pitchFamily="34" charset="0"/>
              </a:rPr>
              <a:t>QP</a:t>
            </a:r>
            <a:endParaRPr lang="zh-CN" altLang="en-US" b="1" kern="0" dirty="0">
              <a:solidFill>
                <a:sysClr val="windowText" lastClr="000000">
                  <a:lumMod val="75000"/>
                  <a:lumOff val="25000"/>
                </a:sysClr>
              </a:solidFill>
              <a:latin typeface="Trebuchet MS" pitchFamily="34" charset="0"/>
            </a:endParaRPr>
          </a:p>
        </p:txBody>
      </p:sp>
      <p:sp>
        <p:nvSpPr>
          <p:cNvPr id="11" name="圆角矩形 10"/>
          <p:cNvSpPr/>
          <p:nvPr/>
        </p:nvSpPr>
        <p:spPr>
          <a:xfrm>
            <a:off x="1979712" y="2420888"/>
            <a:ext cx="5760640" cy="3456384"/>
          </a:xfrm>
          <a:prstGeom prst="roundRect">
            <a:avLst>
              <a:gd name="adj" fmla="val 13175"/>
            </a:avLst>
          </a:prstGeom>
          <a:solidFill>
            <a:sysClr val="window" lastClr="FFFFFF">
              <a:lumMod val="95000"/>
            </a:sysClr>
          </a:solidFill>
          <a:ln w="28575" cap="flat" cmpd="sng" algn="ctr">
            <a:solidFill>
              <a:schemeClr val="tx1">
                <a:lumMod val="75000"/>
                <a:lumOff val="25000"/>
              </a:schemeClr>
            </a:solidFill>
            <a:prstDash val="sysDot"/>
          </a:ln>
          <a:effectLst/>
        </p:spPr>
        <p:txBody>
          <a:bodyPr rtlCol="0" anchor="ctr"/>
          <a:lstStyle/>
          <a:p>
            <a:pPr algn="ctr">
              <a:defRPr/>
            </a:pPr>
            <a:endParaRPr lang="zh-CN" altLang="en-US" b="1" kern="0" dirty="0" smtClean="0">
              <a:solidFill>
                <a:sysClr val="window" lastClr="FFFFFF"/>
              </a:solidFill>
              <a:ea typeface="微软雅黑"/>
            </a:endParaRPr>
          </a:p>
        </p:txBody>
      </p:sp>
      <p:sp>
        <p:nvSpPr>
          <p:cNvPr id="13" name="圆角矩形 12"/>
          <p:cNvSpPr/>
          <p:nvPr/>
        </p:nvSpPr>
        <p:spPr>
          <a:xfrm>
            <a:off x="5580112" y="3675330"/>
            <a:ext cx="1872208" cy="792088"/>
          </a:xfrm>
          <a:prstGeom prst="roundRect">
            <a:avLst/>
          </a:prstGeom>
          <a:noFill/>
          <a:ln w="25400">
            <a:solidFill>
              <a:srgbClr val="00B0F0"/>
            </a:solidFill>
          </a:ln>
          <a:effectLst/>
        </p:spPr>
        <p:txBody>
          <a:bodyPr rtlCol="0" anchor="ctr"/>
          <a:lstStyle/>
          <a:p>
            <a:pPr algn="ctr"/>
            <a:r>
              <a:rPr lang="en-US" altLang="zh-CN" b="1" kern="0" dirty="0" smtClean="0">
                <a:solidFill>
                  <a:sysClr val="windowText" lastClr="000000">
                    <a:lumMod val="75000"/>
                    <a:lumOff val="25000"/>
                  </a:sysClr>
                </a:solidFill>
              </a:rPr>
              <a:t>Merger</a:t>
            </a:r>
            <a:endParaRPr lang="zh-CN" altLang="en-US" b="1" kern="0" dirty="0">
              <a:solidFill>
                <a:sysClr val="windowText" lastClr="000000">
                  <a:lumMod val="75000"/>
                  <a:lumOff val="25000"/>
                </a:sysClr>
              </a:solidFill>
            </a:endParaRPr>
          </a:p>
        </p:txBody>
      </p:sp>
      <p:sp>
        <p:nvSpPr>
          <p:cNvPr id="20" name="圆角矩形 19"/>
          <p:cNvSpPr/>
          <p:nvPr/>
        </p:nvSpPr>
        <p:spPr>
          <a:xfrm>
            <a:off x="3707904" y="2636912"/>
            <a:ext cx="2448272" cy="792088"/>
          </a:xfrm>
          <a:prstGeom prst="roundRect">
            <a:avLst/>
          </a:prstGeom>
          <a:noFill/>
          <a:ln w="25400">
            <a:solidFill>
              <a:srgbClr val="00B0F0"/>
            </a:solidFill>
          </a:ln>
          <a:effectLst/>
        </p:spPr>
        <p:txBody>
          <a:bodyPr rtlCol="0" anchor="ctr"/>
          <a:lstStyle/>
          <a:p>
            <a:pPr algn="ctr"/>
            <a:r>
              <a:rPr lang="en-US" altLang="zh-CN" b="1" kern="0" dirty="0" smtClean="0">
                <a:solidFill>
                  <a:sysClr val="windowText" lastClr="000000">
                    <a:lumMod val="75000"/>
                    <a:lumOff val="25000"/>
                  </a:sysClr>
                </a:solidFill>
              </a:rPr>
              <a:t>Blender</a:t>
            </a:r>
            <a:endParaRPr lang="zh-CN" altLang="en-US" b="1" kern="0" dirty="0">
              <a:solidFill>
                <a:sysClr val="windowText" lastClr="000000">
                  <a:lumMod val="75000"/>
                  <a:lumOff val="25000"/>
                </a:sysClr>
              </a:solidFill>
            </a:endParaRPr>
          </a:p>
        </p:txBody>
      </p:sp>
      <p:grpSp>
        <p:nvGrpSpPr>
          <p:cNvPr id="26" name="组合 92"/>
          <p:cNvGrpSpPr/>
          <p:nvPr/>
        </p:nvGrpSpPr>
        <p:grpSpPr>
          <a:xfrm>
            <a:off x="4427984" y="4611434"/>
            <a:ext cx="3250412" cy="1013810"/>
            <a:chOff x="5652120" y="4896544"/>
            <a:chExt cx="3250412" cy="1013810"/>
          </a:xfrm>
        </p:grpSpPr>
        <p:sp>
          <p:nvSpPr>
            <p:cNvPr id="27" name="圆角矩形 26"/>
            <p:cNvSpPr/>
            <p:nvPr/>
          </p:nvSpPr>
          <p:spPr>
            <a:xfrm>
              <a:off x="5652120" y="5013176"/>
              <a:ext cx="3024336" cy="897178"/>
            </a:xfrm>
            <a:prstGeom prst="roundRect">
              <a:avLst/>
            </a:prstGeom>
            <a:noFill/>
            <a:ln w="25400">
              <a:solidFill>
                <a:srgbClr val="00B0F0"/>
              </a:solidFill>
            </a:ln>
            <a:effectLst/>
          </p:spPr>
          <p:txBody>
            <a:bodyPr rtlCol="0" anchor="ctr"/>
            <a:lstStyle/>
            <a:p>
              <a:pPr algn="ctr"/>
              <a:endParaRPr lang="zh-CN" altLang="en-US" b="1" kern="0" dirty="0">
                <a:solidFill>
                  <a:sysClr val="window" lastClr="FFFFFF"/>
                </a:solidFill>
                <a:ea typeface="微软雅黑"/>
              </a:endParaRPr>
            </a:p>
          </p:txBody>
        </p:sp>
        <p:pic>
          <p:nvPicPr>
            <p:cNvPr id="28" name="Picture 3" descr="C:\Users\jianhao\Downloads\20110531113235533_easyicon_cn_32.png"/>
            <p:cNvPicPr>
              <a:picLocks noChangeAspect="1" noChangeArrowheads="1"/>
            </p:cNvPicPr>
            <p:nvPr/>
          </p:nvPicPr>
          <p:blipFill>
            <a:blip r:embed="rId4" cstate="print"/>
            <a:srcRect/>
            <a:stretch>
              <a:fillRect/>
            </a:stretch>
          </p:blipFill>
          <p:spPr bwMode="auto">
            <a:xfrm>
              <a:off x="5664122" y="5229200"/>
              <a:ext cx="504056" cy="504056"/>
            </a:xfrm>
            <a:prstGeom prst="rect">
              <a:avLst/>
            </a:prstGeom>
            <a:noFill/>
          </p:spPr>
        </p:pic>
        <p:pic>
          <p:nvPicPr>
            <p:cNvPr id="29" name="Picture 3" descr="C:\Users\jianhao\Downloads\20110531113235533_easyicon_cn_32.png"/>
            <p:cNvPicPr>
              <a:picLocks noChangeAspect="1" noChangeArrowheads="1"/>
            </p:cNvPicPr>
            <p:nvPr/>
          </p:nvPicPr>
          <p:blipFill>
            <a:blip r:embed="rId4" cstate="print"/>
            <a:srcRect/>
            <a:stretch>
              <a:fillRect/>
            </a:stretch>
          </p:blipFill>
          <p:spPr bwMode="auto">
            <a:xfrm>
              <a:off x="6162177" y="5229200"/>
              <a:ext cx="504056" cy="504056"/>
            </a:xfrm>
            <a:prstGeom prst="rect">
              <a:avLst/>
            </a:prstGeom>
            <a:noFill/>
          </p:spPr>
        </p:pic>
        <p:pic>
          <p:nvPicPr>
            <p:cNvPr id="30" name="Picture 3" descr="C:\Users\jianhao\Downloads\20110531113235533_easyicon_cn_32.png"/>
            <p:cNvPicPr>
              <a:picLocks noChangeAspect="1" noChangeArrowheads="1"/>
            </p:cNvPicPr>
            <p:nvPr/>
          </p:nvPicPr>
          <p:blipFill>
            <a:blip r:embed="rId4" cstate="print"/>
            <a:srcRect/>
            <a:stretch>
              <a:fillRect/>
            </a:stretch>
          </p:blipFill>
          <p:spPr bwMode="auto">
            <a:xfrm>
              <a:off x="6660232" y="5229200"/>
              <a:ext cx="504056" cy="504056"/>
            </a:xfrm>
            <a:prstGeom prst="rect">
              <a:avLst/>
            </a:prstGeom>
            <a:noFill/>
          </p:spPr>
        </p:pic>
        <p:pic>
          <p:nvPicPr>
            <p:cNvPr id="31" name="Picture 3" descr="C:\Users\jianhao\Downloads\20110531113235533_easyicon_cn_32.png"/>
            <p:cNvPicPr>
              <a:picLocks noChangeAspect="1" noChangeArrowheads="1"/>
            </p:cNvPicPr>
            <p:nvPr/>
          </p:nvPicPr>
          <p:blipFill>
            <a:blip r:embed="rId4" cstate="print"/>
            <a:srcRect/>
            <a:stretch>
              <a:fillRect/>
            </a:stretch>
          </p:blipFill>
          <p:spPr bwMode="auto">
            <a:xfrm>
              <a:off x="7158287" y="5229200"/>
              <a:ext cx="504056" cy="504056"/>
            </a:xfrm>
            <a:prstGeom prst="rect">
              <a:avLst/>
            </a:prstGeom>
            <a:noFill/>
          </p:spPr>
        </p:pic>
        <p:pic>
          <p:nvPicPr>
            <p:cNvPr id="32" name="Picture 3" descr="C:\Users\jianhao\Downloads\20110531113235533_easyicon_cn_32.png"/>
            <p:cNvPicPr>
              <a:picLocks noChangeAspect="1" noChangeArrowheads="1"/>
            </p:cNvPicPr>
            <p:nvPr/>
          </p:nvPicPr>
          <p:blipFill>
            <a:blip r:embed="rId4" cstate="print"/>
            <a:srcRect/>
            <a:stretch>
              <a:fillRect/>
            </a:stretch>
          </p:blipFill>
          <p:spPr bwMode="auto">
            <a:xfrm>
              <a:off x="7656342" y="5229200"/>
              <a:ext cx="504056" cy="504056"/>
            </a:xfrm>
            <a:prstGeom prst="rect">
              <a:avLst/>
            </a:prstGeom>
            <a:noFill/>
          </p:spPr>
        </p:pic>
        <p:pic>
          <p:nvPicPr>
            <p:cNvPr id="33" name="Picture 3" descr="C:\Users\jianhao\Downloads\20110531113235533_easyicon_cn_32.png"/>
            <p:cNvPicPr>
              <a:picLocks noChangeAspect="1" noChangeArrowheads="1"/>
            </p:cNvPicPr>
            <p:nvPr/>
          </p:nvPicPr>
          <p:blipFill>
            <a:blip r:embed="rId4" cstate="print"/>
            <a:srcRect/>
            <a:stretch>
              <a:fillRect/>
            </a:stretch>
          </p:blipFill>
          <p:spPr bwMode="auto">
            <a:xfrm>
              <a:off x="8154401" y="5229200"/>
              <a:ext cx="504056" cy="504056"/>
            </a:xfrm>
            <a:prstGeom prst="rect">
              <a:avLst/>
            </a:prstGeom>
            <a:noFill/>
          </p:spPr>
        </p:pic>
        <p:sp>
          <p:nvSpPr>
            <p:cNvPr id="40" name="TextBox 39"/>
            <p:cNvSpPr txBox="1"/>
            <p:nvPr/>
          </p:nvSpPr>
          <p:spPr>
            <a:xfrm>
              <a:off x="7740352" y="4896544"/>
              <a:ext cx="1162180" cy="369332"/>
            </a:xfrm>
            <a:prstGeom prst="rect">
              <a:avLst/>
            </a:prstGeom>
            <a:noFill/>
          </p:spPr>
          <p:txBody>
            <a:bodyPr wrap="square" rtlCol="0">
              <a:spAutoFit/>
            </a:bodyPr>
            <a:lstStyle/>
            <a:p>
              <a:pPr>
                <a:defRPr/>
              </a:pPr>
              <a:r>
                <a:rPr lang="en-US" altLang="zh-CN" b="1" kern="0" dirty="0" smtClean="0">
                  <a:solidFill>
                    <a:sysClr val="windowText" lastClr="000000">
                      <a:lumMod val="75000"/>
                      <a:lumOff val="25000"/>
                    </a:sysClr>
                  </a:solidFill>
                </a:rPr>
                <a:t>Searcher</a:t>
              </a:r>
              <a:endParaRPr lang="zh-CN" altLang="en-US" b="1" kern="0" dirty="0" smtClean="0">
                <a:solidFill>
                  <a:sysClr val="windowText" lastClr="000000">
                    <a:lumMod val="75000"/>
                    <a:lumOff val="25000"/>
                  </a:sysClr>
                </a:solidFill>
              </a:endParaRPr>
            </a:p>
          </p:txBody>
        </p:sp>
      </p:grpSp>
      <p:sp>
        <p:nvSpPr>
          <p:cNvPr id="42" name="圆角矩形 41"/>
          <p:cNvSpPr/>
          <p:nvPr/>
        </p:nvSpPr>
        <p:spPr>
          <a:xfrm>
            <a:off x="2195736" y="2667218"/>
            <a:ext cx="1008112" cy="792088"/>
          </a:xfrm>
          <a:prstGeom prst="roundRect">
            <a:avLst/>
          </a:prstGeom>
          <a:noFill/>
          <a:ln w="25400">
            <a:solidFill>
              <a:srgbClr val="00B0F0"/>
            </a:solidFill>
          </a:ln>
          <a:effectLst/>
        </p:spPr>
        <p:txBody>
          <a:bodyPr rtlCol="0" anchor="ctr"/>
          <a:lstStyle/>
          <a:p>
            <a:pPr algn="ctr">
              <a:defRPr/>
            </a:pPr>
            <a:r>
              <a:rPr lang="en-US" altLang="zh-CN" b="1" kern="0" dirty="0" smtClean="0">
                <a:solidFill>
                  <a:sysClr val="windowText" lastClr="000000">
                    <a:lumMod val="75000"/>
                    <a:lumOff val="25000"/>
                  </a:sysClr>
                </a:solidFill>
              </a:rPr>
              <a:t>Ups</a:t>
            </a:r>
            <a:endParaRPr lang="zh-CN" altLang="en-US" b="1" kern="0" dirty="0">
              <a:solidFill>
                <a:sysClr val="windowText" lastClr="000000">
                  <a:lumMod val="75000"/>
                  <a:lumOff val="25000"/>
                </a:sysClr>
              </a:solidFill>
            </a:endParaRPr>
          </a:p>
        </p:txBody>
      </p:sp>
      <p:sp>
        <p:nvSpPr>
          <p:cNvPr id="47" name="圆角矩形 46"/>
          <p:cNvSpPr/>
          <p:nvPr/>
        </p:nvSpPr>
        <p:spPr>
          <a:xfrm>
            <a:off x="2051720" y="3675330"/>
            <a:ext cx="1584176" cy="792088"/>
          </a:xfrm>
          <a:prstGeom prst="roundRect">
            <a:avLst/>
          </a:prstGeom>
          <a:noFill/>
          <a:ln w="25400">
            <a:solidFill>
              <a:srgbClr val="00B0F0"/>
            </a:solidFill>
          </a:ln>
          <a:effectLst/>
        </p:spPr>
        <p:txBody>
          <a:bodyPr rtlCol="0" anchor="ctr"/>
          <a:lstStyle/>
          <a:p>
            <a:pPr algn="ctr"/>
            <a:r>
              <a:rPr lang="en-US" altLang="zh-CN" b="1" kern="0" dirty="0" smtClean="0">
                <a:solidFill>
                  <a:sysClr val="windowText" lastClr="000000">
                    <a:lumMod val="75000"/>
                    <a:lumOff val="25000"/>
                  </a:sysClr>
                </a:solidFill>
              </a:rPr>
              <a:t>Merger</a:t>
            </a:r>
            <a:endParaRPr lang="zh-CN" altLang="en-US" b="1" kern="0" dirty="0">
              <a:solidFill>
                <a:sysClr val="windowText" lastClr="000000">
                  <a:lumMod val="75000"/>
                  <a:lumOff val="25000"/>
                </a:sysClr>
              </a:solidFill>
            </a:endParaRPr>
          </a:p>
        </p:txBody>
      </p:sp>
      <p:grpSp>
        <p:nvGrpSpPr>
          <p:cNvPr id="52" name="组合 107"/>
          <p:cNvGrpSpPr/>
          <p:nvPr/>
        </p:nvGrpSpPr>
        <p:grpSpPr>
          <a:xfrm>
            <a:off x="2411760" y="4617132"/>
            <a:ext cx="1522220" cy="1008112"/>
            <a:chOff x="5652120" y="4896544"/>
            <a:chExt cx="1522220" cy="1008112"/>
          </a:xfrm>
        </p:grpSpPr>
        <p:sp>
          <p:nvSpPr>
            <p:cNvPr id="53" name="圆角矩形 52"/>
            <p:cNvSpPr/>
            <p:nvPr/>
          </p:nvSpPr>
          <p:spPr>
            <a:xfrm>
              <a:off x="5652120" y="5013176"/>
              <a:ext cx="1512168" cy="891480"/>
            </a:xfrm>
            <a:prstGeom prst="roundRect">
              <a:avLst/>
            </a:prstGeom>
            <a:noFill/>
            <a:ln w="25400">
              <a:solidFill>
                <a:srgbClr val="00B0F0"/>
              </a:solidFill>
            </a:ln>
            <a:effectLst/>
          </p:spPr>
          <p:txBody>
            <a:bodyPr rtlCol="0" anchor="ctr"/>
            <a:lstStyle/>
            <a:p>
              <a:pPr algn="ctr"/>
              <a:endParaRPr lang="zh-CN" altLang="en-US" b="1" kern="0" dirty="0">
                <a:solidFill>
                  <a:sysClr val="window" lastClr="FFFFFF"/>
                </a:solidFill>
                <a:ea typeface="微软雅黑"/>
              </a:endParaRPr>
            </a:p>
          </p:txBody>
        </p:sp>
        <p:pic>
          <p:nvPicPr>
            <p:cNvPr id="54" name="Picture 3" descr="C:\Users\jianhao\Downloads\20110531113235533_easyicon_cn_32.png"/>
            <p:cNvPicPr>
              <a:picLocks noChangeAspect="1" noChangeArrowheads="1"/>
            </p:cNvPicPr>
            <p:nvPr/>
          </p:nvPicPr>
          <p:blipFill>
            <a:blip r:embed="rId4" cstate="print"/>
            <a:srcRect/>
            <a:stretch>
              <a:fillRect/>
            </a:stretch>
          </p:blipFill>
          <p:spPr bwMode="auto">
            <a:xfrm>
              <a:off x="5664122" y="5229200"/>
              <a:ext cx="504056" cy="504056"/>
            </a:xfrm>
            <a:prstGeom prst="rect">
              <a:avLst/>
            </a:prstGeom>
            <a:noFill/>
          </p:spPr>
        </p:pic>
        <p:pic>
          <p:nvPicPr>
            <p:cNvPr id="55" name="Picture 3" descr="C:\Users\jianhao\Downloads\20110531113235533_easyicon_cn_32.png"/>
            <p:cNvPicPr>
              <a:picLocks noChangeAspect="1" noChangeArrowheads="1"/>
            </p:cNvPicPr>
            <p:nvPr/>
          </p:nvPicPr>
          <p:blipFill>
            <a:blip r:embed="rId4" cstate="print"/>
            <a:srcRect/>
            <a:stretch>
              <a:fillRect/>
            </a:stretch>
          </p:blipFill>
          <p:spPr bwMode="auto">
            <a:xfrm>
              <a:off x="6162177" y="5229200"/>
              <a:ext cx="504056" cy="504056"/>
            </a:xfrm>
            <a:prstGeom prst="rect">
              <a:avLst/>
            </a:prstGeom>
            <a:noFill/>
          </p:spPr>
        </p:pic>
        <p:pic>
          <p:nvPicPr>
            <p:cNvPr id="56" name="Picture 3" descr="C:\Users\jianhao\Downloads\20110531113235533_easyicon_cn_32.png"/>
            <p:cNvPicPr>
              <a:picLocks noChangeAspect="1" noChangeArrowheads="1"/>
            </p:cNvPicPr>
            <p:nvPr/>
          </p:nvPicPr>
          <p:blipFill>
            <a:blip r:embed="rId4" cstate="print"/>
            <a:srcRect/>
            <a:stretch>
              <a:fillRect/>
            </a:stretch>
          </p:blipFill>
          <p:spPr bwMode="auto">
            <a:xfrm>
              <a:off x="6660232" y="5229200"/>
              <a:ext cx="504056" cy="504056"/>
            </a:xfrm>
            <a:prstGeom prst="rect">
              <a:avLst/>
            </a:prstGeom>
            <a:noFill/>
          </p:spPr>
        </p:pic>
        <p:sp>
          <p:nvSpPr>
            <p:cNvPr id="60" name="TextBox 59"/>
            <p:cNvSpPr txBox="1"/>
            <p:nvPr/>
          </p:nvSpPr>
          <p:spPr>
            <a:xfrm>
              <a:off x="6156176" y="4896544"/>
              <a:ext cx="1018164" cy="369332"/>
            </a:xfrm>
            <a:prstGeom prst="rect">
              <a:avLst/>
            </a:prstGeom>
            <a:noFill/>
          </p:spPr>
          <p:txBody>
            <a:bodyPr wrap="none" rtlCol="0">
              <a:spAutoFit/>
            </a:bodyPr>
            <a:lstStyle/>
            <a:p>
              <a:pPr>
                <a:defRPr/>
              </a:pPr>
              <a:r>
                <a:rPr lang="en-US" altLang="zh-CN" b="1" kern="0" dirty="0" smtClean="0">
                  <a:solidFill>
                    <a:sysClr val="windowText" lastClr="000000">
                      <a:lumMod val="75000"/>
                      <a:lumOff val="25000"/>
                    </a:sysClr>
                  </a:solidFill>
                </a:rPr>
                <a:t>Searcher</a:t>
              </a:r>
              <a:endParaRPr lang="zh-CN" altLang="en-US" b="1" kern="0" dirty="0" smtClean="0">
                <a:solidFill>
                  <a:sysClr val="windowText" lastClr="000000">
                    <a:lumMod val="75000"/>
                    <a:lumOff val="25000"/>
                  </a:sysClr>
                </a:solidFill>
              </a:endParaRPr>
            </a:p>
          </p:txBody>
        </p:sp>
      </p:grpSp>
      <p:grpSp>
        <p:nvGrpSpPr>
          <p:cNvPr id="61" name="组合 144"/>
          <p:cNvGrpSpPr/>
          <p:nvPr/>
        </p:nvGrpSpPr>
        <p:grpSpPr>
          <a:xfrm>
            <a:off x="467544" y="4473116"/>
            <a:ext cx="1368152" cy="1188132"/>
            <a:chOff x="4139952" y="2780928"/>
            <a:chExt cx="1044116" cy="864096"/>
          </a:xfrm>
        </p:grpSpPr>
        <p:sp>
          <p:nvSpPr>
            <p:cNvPr id="62" name="圆角矩形 61"/>
            <p:cNvSpPr/>
            <p:nvPr/>
          </p:nvSpPr>
          <p:spPr>
            <a:xfrm>
              <a:off x="4139952" y="2852936"/>
              <a:ext cx="1008112" cy="792088"/>
            </a:xfrm>
            <a:prstGeom prst="roundRect">
              <a:avLst/>
            </a:prstGeom>
            <a:noFill/>
            <a:ln w="25400">
              <a:solidFill>
                <a:srgbClr val="00B0F0"/>
              </a:solidFill>
            </a:ln>
            <a:effectLst/>
          </p:spPr>
          <p:txBody>
            <a:bodyPr rtlCol="0" anchor="ctr"/>
            <a:lstStyle/>
            <a:p>
              <a:pPr algn="ctr"/>
              <a:endParaRPr lang="zh-CN" altLang="en-US" b="1" kern="0" dirty="0">
                <a:solidFill>
                  <a:sysClr val="window" lastClr="FFFFFF"/>
                </a:solidFill>
                <a:ea typeface="微软雅黑"/>
              </a:endParaRPr>
            </a:p>
          </p:txBody>
        </p:sp>
        <p:sp>
          <p:nvSpPr>
            <p:cNvPr id="63" name="TextBox 62"/>
            <p:cNvSpPr txBox="1"/>
            <p:nvPr/>
          </p:nvSpPr>
          <p:spPr>
            <a:xfrm>
              <a:off x="4139952" y="2780928"/>
              <a:ext cx="1044116" cy="646331"/>
            </a:xfrm>
            <a:prstGeom prst="rect">
              <a:avLst/>
            </a:prstGeom>
            <a:noFill/>
          </p:spPr>
          <p:txBody>
            <a:bodyPr wrap="square" rtlCol="0">
              <a:spAutoFit/>
            </a:bodyPr>
            <a:lstStyle/>
            <a:p>
              <a:pPr>
                <a:defRPr/>
              </a:pPr>
              <a:r>
                <a:rPr lang="en-US" altLang="zh-CN" b="1" kern="0" dirty="0" err="1" smtClean="0">
                  <a:solidFill>
                    <a:sysClr val="windowText" lastClr="000000">
                      <a:lumMod val="75000"/>
                      <a:lumOff val="25000"/>
                    </a:sysClr>
                  </a:solidFill>
                </a:rPr>
                <a:t>MidServer</a:t>
              </a:r>
              <a:endParaRPr lang="zh-CN" altLang="en-US" b="1" kern="0" dirty="0" smtClean="0">
                <a:solidFill>
                  <a:sysClr val="windowText" lastClr="000000">
                    <a:lumMod val="75000"/>
                    <a:lumOff val="25000"/>
                  </a:sysClr>
                </a:solidFill>
              </a:endParaRPr>
            </a:p>
          </p:txBody>
        </p:sp>
        <p:pic>
          <p:nvPicPr>
            <p:cNvPr id="64" name="Picture 3" descr="C:\Users\jianhao\Downloads\20110531113235533_easyicon_cn_32.png"/>
            <p:cNvPicPr>
              <a:picLocks noChangeAspect="1" noChangeArrowheads="1"/>
            </p:cNvPicPr>
            <p:nvPr/>
          </p:nvPicPr>
          <p:blipFill>
            <a:blip r:embed="rId4" cstate="print"/>
            <a:srcRect/>
            <a:stretch>
              <a:fillRect/>
            </a:stretch>
          </p:blipFill>
          <p:spPr bwMode="auto">
            <a:xfrm>
              <a:off x="4139952" y="3068960"/>
              <a:ext cx="504056" cy="504056"/>
            </a:xfrm>
            <a:prstGeom prst="rect">
              <a:avLst/>
            </a:prstGeom>
            <a:noFill/>
          </p:spPr>
        </p:pic>
        <p:pic>
          <p:nvPicPr>
            <p:cNvPr id="65" name="Picture 3" descr="C:\Users\jianhao\Downloads\20110531113235533_easyicon_cn_32.png"/>
            <p:cNvPicPr>
              <a:picLocks noChangeAspect="1" noChangeArrowheads="1"/>
            </p:cNvPicPr>
            <p:nvPr/>
          </p:nvPicPr>
          <p:blipFill>
            <a:blip r:embed="rId4" cstate="print"/>
            <a:srcRect/>
            <a:stretch>
              <a:fillRect/>
            </a:stretch>
          </p:blipFill>
          <p:spPr bwMode="auto">
            <a:xfrm>
              <a:off x="4596003" y="3068960"/>
              <a:ext cx="504056" cy="504056"/>
            </a:xfrm>
            <a:prstGeom prst="rect">
              <a:avLst/>
            </a:prstGeom>
            <a:noFill/>
          </p:spPr>
        </p:pic>
      </p:grpSp>
      <p:grpSp>
        <p:nvGrpSpPr>
          <p:cNvPr id="66" name="组合 153"/>
          <p:cNvGrpSpPr/>
          <p:nvPr/>
        </p:nvGrpSpPr>
        <p:grpSpPr>
          <a:xfrm>
            <a:off x="3923928" y="3531314"/>
            <a:ext cx="1368152" cy="1368152"/>
            <a:chOff x="467544" y="2924944"/>
            <a:chExt cx="1368152" cy="1368152"/>
          </a:xfrm>
        </p:grpSpPr>
        <p:pic>
          <p:nvPicPr>
            <p:cNvPr id="67" name="Picture 3" descr="C:\Users\jianhao\Downloads\20110601125829306_easyicon_cn_256.png"/>
            <p:cNvPicPr>
              <a:picLocks noChangeAspect="1" noChangeArrowheads="1"/>
            </p:cNvPicPr>
            <p:nvPr/>
          </p:nvPicPr>
          <p:blipFill>
            <a:blip r:embed="rId5" cstate="print"/>
            <a:srcRect/>
            <a:stretch>
              <a:fillRect/>
            </a:stretch>
          </p:blipFill>
          <p:spPr bwMode="auto">
            <a:xfrm>
              <a:off x="467544" y="2924944"/>
              <a:ext cx="1368152" cy="1368152"/>
            </a:xfrm>
            <a:prstGeom prst="rect">
              <a:avLst/>
            </a:prstGeom>
            <a:noFill/>
          </p:spPr>
        </p:pic>
        <p:sp>
          <p:nvSpPr>
            <p:cNvPr id="68" name="TextBox 67"/>
            <p:cNvSpPr txBox="1"/>
            <p:nvPr/>
          </p:nvSpPr>
          <p:spPr>
            <a:xfrm>
              <a:off x="611560" y="2924944"/>
              <a:ext cx="1120756" cy="369332"/>
            </a:xfrm>
            <a:prstGeom prst="rect">
              <a:avLst/>
            </a:prstGeom>
            <a:noFill/>
          </p:spPr>
          <p:txBody>
            <a:bodyPr wrap="none" rtlCol="0">
              <a:spAutoFit/>
            </a:bodyPr>
            <a:lstStyle/>
            <a:p>
              <a:pPr>
                <a:defRPr/>
              </a:pPr>
              <a:r>
                <a:rPr lang="en-US" altLang="zh-CN" b="1" kern="0" dirty="0" err="1" smtClean="0">
                  <a:solidFill>
                    <a:sysClr val="windowText" lastClr="000000">
                      <a:lumMod val="75000"/>
                      <a:lumOff val="25000"/>
                    </a:sysClr>
                  </a:solidFill>
                </a:rPr>
                <a:t>CMServer</a:t>
              </a:r>
              <a:endParaRPr lang="zh-CN" altLang="en-US" b="1" kern="0" dirty="0" smtClean="0">
                <a:solidFill>
                  <a:sysClr val="windowText" lastClr="000000">
                    <a:lumMod val="75000"/>
                    <a:lumOff val="25000"/>
                  </a:sysClr>
                </a:solidFill>
              </a:endParaRPr>
            </a:p>
          </p:txBody>
        </p:sp>
      </p:grpSp>
      <p:sp>
        <p:nvSpPr>
          <p:cNvPr id="69" name="左箭头 68"/>
          <p:cNvSpPr/>
          <p:nvPr/>
        </p:nvSpPr>
        <p:spPr>
          <a:xfrm>
            <a:off x="3131840" y="2739226"/>
            <a:ext cx="576064" cy="371870"/>
          </a:xfrm>
          <a:prstGeom prst="leftArrow">
            <a:avLst/>
          </a:prstGeom>
          <a:gradFill>
            <a:gsLst>
              <a:gs pos="0">
                <a:srgbClr val="FF9900">
                  <a:alpha val="63000"/>
                  <a:lumMod val="87000"/>
                  <a:lumOff val="13000"/>
                </a:srgbClr>
              </a:gs>
              <a:gs pos="50000">
                <a:srgbClr val="FF9900">
                  <a:alpha val="90000"/>
                  <a:lumMod val="53000"/>
                  <a:lumOff val="47000"/>
                </a:srgbClr>
              </a:gs>
              <a:gs pos="100000">
                <a:srgbClr val="FF9900">
                  <a:alpha val="76000"/>
                  <a:lumMod val="83000"/>
                  <a:lumOff val="17000"/>
                </a:srgbClr>
              </a:gs>
            </a:gsLst>
            <a:lin ang="16200000" scaled="1"/>
          </a:gra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r>
              <a:rPr lang="zh-CN" altLang="en-US" b="1" kern="0" dirty="0" smtClean="0">
                <a:solidFill>
                  <a:schemeClr val="tx1">
                    <a:lumMod val="65000"/>
                    <a:lumOff val="35000"/>
                  </a:schemeClr>
                </a:solidFill>
                <a:ea typeface="微软雅黑"/>
              </a:rPr>
              <a:t>⑦</a:t>
            </a:r>
          </a:p>
        </p:txBody>
      </p:sp>
      <p:sp>
        <p:nvSpPr>
          <p:cNvPr id="71" name="圆角矩形 70"/>
          <p:cNvSpPr/>
          <p:nvPr/>
        </p:nvSpPr>
        <p:spPr>
          <a:xfrm>
            <a:off x="6588224" y="2667218"/>
            <a:ext cx="1008112" cy="792088"/>
          </a:xfrm>
          <a:prstGeom prst="roundRect">
            <a:avLst/>
          </a:prstGeom>
          <a:noFill/>
          <a:ln w="25400">
            <a:solidFill>
              <a:srgbClr val="00B0F0"/>
            </a:solidFill>
          </a:ln>
          <a:effectLst/>
        </p:spPr>
        <p:txBody>
          <a:bodyPr rtlCol="0" anchor="ctr"/>
          <a:lstStyle/>
          <a:p>
            <a:pPr algn="ctr"/>
            <a:r>
              <a:rPr lang="en-US" altLang="zh-CN" b="1" kern="0" dirty="0" smtClean="0">
                <a:solidFill>
                  <a:sysClr val="windowText" lastClr="000000">
                    <a:lumMod val="75000"/>
                    <a:lumOff val="25000"/>
                  </a:sysClr>
                </a:solidFill>
              </a:rPr>
              <a:t>Cache</a:t>
            </a:r>
            <a:endParaRPr lang="zh-CN" altLang="en-US" b="1" kern="0" dirty="0">
              <a:solidFill>
                <a:sysClr val="windowText" lastClr="000000">
                  <a:lumMod val="75000"/>
                  <a:lumOff val="25000"/>
                </a:sysClr>
              </a:solidFill>
            </a:endParaRPr>
          </a:p>
        </p:txBody>
      </p:sp>
      <p:sp>
        <p:nvSpPr>
          <p:cNvPr id="75" name="右箭头 74"/>
          <p:cNvSpPr/>
          <p:nvPr/>
        </p:nvSpPr>
        <p:spPr>
          <a:xfrm>
            <a:off x="3176178" y="2968722"/>
            <a:ext cx="594453" cy="386669"/>
          </a:xfrm>
          <a:prstGeom prst="rightArrow">
            <a:avLst/>
          </a:prstGeom>
          <a:gradFill>
            <a:gsLst>
              <a:gs pos="0">
                <a:srgbClr val="FF9900">
                  <a:alpha val="63000"/>
                  <a:lumMod val="87000"/>
                  <a:lumOff val="13000"/>
                </a:srgbClr>
              </a:gs>
              <a:gs pos="50000">
                <a:srgbClr val="FF9900">
                  <a:alpha val="90000"/>
                  <a:lumMod val="53000"/>
                  <a:lumOff val="47000"/>
                </a:srgbClr>
              </a:gs>
              <a:gs pos="100000">
                <a:srgbClr val="FF9900">
                  <a:alpha val="76000"/>
                  <a:lumMod val="83000"/>
                  <a:lumOff val="17000"/>
                </a:srgbClr>
              </a:gs>
            </a:gsLst>
            <a:lin ang="16200000" scaled="1"/>
          </a:gra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r>
              <a:rPr lang="zh-CN" altLang="en-US" b="1" kern="0" dirty="0" smtClean="0">
                <a:solidFill>
                  <a:schemeClr val="tx1">
                    <a:lumMod val="65000"/>
                    <a:lumOff val="35000"/>
                  </a:schemeClr>
                </a:solidFill>
                <a:ea typeface="微软雅黑"/>
              </a:rPr>
              <a:t>⑧</a:t>
            </a:r>
          </a:p>
        </p:txBody>
      </p:sp>
      <p:sp>
        <p:nvSpPr>
          <p:cNvPr id="76" name="左箭头 75"/>
          <p:cNvSpPr/>
          <p:nvPr/>
        </p:nvSpPr>
        <p:spPr>
          <a:xfrm rot="20534435">
            <a:off x="3028669" y="3335994"/>
            <a:ext cx="666007" cy="371870"/>
          </a:xfrm>
          <a:prstGeom prst="leftArrow">
            <a:avLst/>
          </a:prstGeom>
          <a:gradFill>
            <a:gsLst>
              <a:gs pos="0">
                <a:srgbClr val="FF9900">
                  <a:alpha val="63000"/>
                  <a:lumMod val="87000"/>
                  <a:lumOff val="13000"/>
                </a:srgbClr>
              </a:gs>
              <a:gs pos="50000">
                <a:srgbClr val="FF9900">
                  <a:alpha val="90000"/>
                  <a:lumMod val="53000"/>
                  <a:lumOff val="47000"/>
                </a:srgbClr>
              </a:gs>
              <a:gs pos="100000">
                <a:srgbClr val="FF9900">
                  <a:alpha val="76000"/>
                  <a:lumMod val="83000"/>
                  <a:lumOff val="17000"/>
                </a:srgbClr>
              </a:gs>
            </a:gsLst>
            <a:lin ang="16200000" scaled="1"/>
          </a:gra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r>
              <a:rPr lang="zh-CN" altLang="en-US" b="1" kern="0" dirty="0" smtClean="0">
                <a:solidFill>
                  <a:schemeClr val="tx1">
                    <a:lumMod val="65000"/>
                    <a:lumOff val="35000"/>
                  </a:schemeClr>
                </a:solidFill>
                <a:ea typeface="微软雅黑"/>
              </a:rPr>
              <a:t>⑨</a:t>
            </a:r>
          </a:p>
        </p:txBody>
      </p:sp>
      <p:sp>
        <p:nvSpPr>
          <p:cNvPr id="77" name="左箭头 76"/>
          <p:cNvSpPr/>
          <p:nvPr/>
        </p:nvSpPr>
        <p:spPr>
          <a:xfrm rot="12305005">
            <a:off x="5411508" y="3366920"/>
            <a:ext cx="666007" cy="371870"/>
          </a:xfrm>
          <a:prstGeom prst="leftArrow">
            <a:avLst/>
          </a:prstGeom>
          <a:gradFill>
            <a:gsLst>
              <a:gs pos="0">
                <a:srgbClr val="FF9900">
                  <a:alpha val="63000"/>
                  <a:lumMod val="87000"/>
                  <a:lumOff val="13000"/>
                </a:srgbClr>
              </a:gs>
              <a:gs pos="50000">
                <a:srgbClr val="FF9900">
                  <a:alpha val="90000"/>
                  <a:lumMod val="53000"/>
                  <a:lumOff val="47000"/>
                </a:srgbClr>
              </a:gs>
              <a:gs pos="100000">
                <a:srgbClr val="FF9900">
                  <a:alpha val="76000"/>
                  <a:lumMod val="83000"/>
                  <a:lumOff val="17000"/>
                </a:srgbClr>
              </a:gs>
            </a:gsLst>
            <a:lin ang="16200000" scaled="1"/>
          </a:gradFill>
          <a:ln w="9525" cap="flat" cmpd="sng" algn="ctr">
            <a:noFill/>
            <a:prstDash val="solid"/>
          </a:ln>
          <a:effectLst>
            <a:outerShdw blurRad="40000" dist="20000" dir="5400000" rotWithShape="0">
              <a:srgbClr val="000000">
                <a:alpha val="38000"/>
              </a:srgbClr>
            </a:outerShdw>
          </a:effectLst>
        </p:spPr>
        <p:txBody>
          <a:bodyPr vert="vert" rtlCol="0" anchor="ctr"/>
          <a:lstStyle/>
          <a:p>
            <a:pPr algn="ctr">
              <a:defRPr/>
            </a:pPr>
            <a:r>
              <a:rPr lang="zh-CN" altLang="en-US" b="1" kern="0" dirty="0" smtClean="0">
                <a:solidFill>
                  <a:schemeClr val="tx1">
                    <a:lumMod val="65000"/>
                    <a:lumOff val="35000"/>
                  </a:schemeClr>
                </a:solidFill>
                <a:ea typeface="微软雅黑"/>
              </a:rPr>
              <a:t>⑨</a:t>
            </a:r>
          </a:p>
        </p:txBody>
      </p:sp>
      <p:sp>
        <p:nvSpPr>
          <p:cNvPr id="78" name="右箭头 77"/>
          <p:cNvSpPr/>
          <p:nvPr/>
        </p:nvSpPr>
        <p:spPr>
          <a:xfrm rot="20551513">
            <a:off x="3529645" y="3430001"/>
            <a:ext cx="879365" cy="386669"/>
          </a:xfrm>
          <a:prstGeom prst="rightArrow">
            <a:avLst/>
          </a:prstGeom>
          <a:gradFill>
            <a:gsLst>
              <a:gs pos="0">
                <a:srgbClr val="FF9900">
                  <a:alpha val="63000"/>
                  <a:lumMod val="87000"/>
                  <a:lumOff val="13000"/>
                </a:srgbClr>
              </a:gs>
              <a:gs pos="50000">
                <a:srgbClr val="FF9900">
                  <a:alpha val="90000"/>
                  <a:lumMod val="53000"/>
                  <a:lumOff val="47000"/>
                </a:srgbClr>
              </a:gs>
              <a:gs pos="100000">
                <a:srgbClr val="FF9900">
                  <a:alpha val="76000"/>
                  <a:lumMod val="83000"/>
                  <a:lumOff val="17000"/>
                </a:srgbClr>
              </a:gs>
            </a:gsLst>
            <a:lin ang="16200000" scaled="1"/>
          </a:gra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r>
              <a:rPr lang="zh-CN" altLang="en-US" b="1" kern="0" dirty="0" smtClean="0">
                <a:solidFill>
                  <a:schemeClr val="tx1">
                    <a:lumMod val="65000"/>
                    <a:lumOff val="35000"/>
                  </a:schemeClr>
                </a:solidFill>
                <a:ea typeface="微软雅黑"/>
              </a:rPr>
              <a:t>⑿</a:t>
            </a:r>
          </a:p>
        </p:txBody>
      </p:sp>
      <p:sp>
        <p:nvSpPr>
          <p:cNvPr id="79" name="左箭头 78"/>
          <p:cNvSpPr/>
          <p:nvPr/>
        </p:nvSpPr>
        <p:spPr>
          <a:xfrm rot="1379937">
            <a:off x="4974236" y="3450197"/>
            <a:ext cx="766221" cy="371870"/>
          </a:xfrm>
          <a:prstGeom prst="leftArrow">
            <a:avLst/>
          </a:prstGeom>
          <a:gradFill>
            <a:gsLst>
              <a:gs pos="0">
                <a:srgbClr val="FF9900">
                  <a:alpha val="63000"/>
                  <a:lumMod val="87000"/>
                  <a:lumOff val="13000"/>
                </a:srgbClr>
              </a:gs>
              <a:gs pos="50000">
                <a:srgbClr val="FF9900">
                  <a:alpha val="90000"/>
                  <a:lumMod val="53000"/>
                  <a:lumOff val="47000"/>
                </a:srgbClr>
              </a:gs>
              <a:gs pos="100000">
                <a:srgbClr val="FF9900">
                  <a:alpha val="76000"/>
                  <a:lumMod val="83000"/>
                  <a:lumOff val="17000"/>
                </a:srgbClr>
              </a:gs>
            </a:gsLst>
            <a:lin ang="16200000" scaled="1"/>
          </a:gra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r>
              <a:rPr lang="zh-CN" altLang="en-US" b="1" kern="0" dirty="0" smtClean="0">
                <a:solidFill>
                  <a:schemeClr val="tx1">
                    <a:lumMod val="65000"/>
                    <a:lumOff val="35000"/>
                  </a:schemeClr>
                </a:solidFill>
                <a:ea typeface="微软雅黑"/>
              </a:rPr>
              <a:t>⑿</a:t>
            </a:r>
          </a:p>
        </p:txBody>
      </p:sp>
      <p:sp>
        <p:nvSpPr>
          <p:cNvPr id="80" name="左箭头 79"/>
          <p:cNvSpPr/>
          <p:nvPr/>
        </p:nvSpPr>
        <p:spPr>
          <a:xfrm>
            <a:off x="6084168" y="3099266"/>
            <a:ext cx="576064" cy="371870"/>
          </a:xfrm>
          <a:prstGeom prst="leftArrow">
            <a:avLst/>
          </a:prstGeom>
          <a:gradFill>
            <a:gsLst>
              <a:gs pos="0">
                <a:srgbClr val="FF9900">
                  <a:alpha val="63000"/>
                  <a:lumMod val="87000"/>
                  <a:lumOff val="13000"/>
                </a:srgbClr>
              </a:gs>
              <a:gs pos="50000">
                <a:srgbClr val="FF9900">
                  <a:alpha val="90000"/>
                  <a:lumMod val="53000"/>
                  <a:lumOff val="47000"/>
                </a:srgbClr>
              </a:gs>
              <a:gs pos="100000">
                <a:srgbClr val="FF9900">
                  <a:alpha val="76000"/>
                  <a:lumMod val="83000"/>
                  <a:lumOff val="17000"/>
                </a:srgbClr>
              </a:gs>
            </a:gsLst>
            <a:lin ang="16200000" scaled="1"/>
          </a:gra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r>
              <a:rPr lang="zh-CN" altLang="en-US" b="1" kern="0" dirty="0" smtClean="0">
                <a:solidFill>
                  <a:schemeClr val="tx1">
                    <a:lumMod val="65000"/>
                    <a:lumOff val="35000"/>
                  </a:schemeClr>
                </a:solidFill>
                <a:ea typeface="微软雅黑"/>
              </a:rPr>
              <a:t>⑥</a:t>
            </a:r>
          </a:p>
        </p:txBody>
      </p:sp>
      <p:sp>
        <p:nvSpPr>
          <p:cNvPr id="81" name="右箭头 80"/>
          <p:cNvSpPr/>
          <p:nvPr/>
        </p:nvSpPr>
        <p:spPr>
          <a:xfrm>
            <a:off x="6084168" y="2811234"/>
            <a:ext cx="594453" cy="386669"/>
          </a:xfrm>
          <a:prstGeom prst="rightArrow">
            <a:avLst/>
          </a:prstGeom>
          <a:gradFill>
            <a:gsLst>
              <a:gs pos="0">
                <a:srgbClr val="FF9900">
                  <a:alpha val="63000"/>
                  <a:lumMod val="87000"/>
                  <a:lumOff val="13000"/>
                </a:srgbClr>
              </a:gs>
              <a:gs pos="50000">
                <a:srgbClr val="FF9900">
                  <a:alpha val="90000"/>
                  <a:lumMod val="53000"/>
                  <a:lumOff val="47000"/>
                </a:srgbClr>
              </a:gs>
              <a:gs pos="100000">
                <a:srgbClr val="FF9900">
                  <a:alpha val="76000"/>
                  <a:lumMod val="83000"/>
                  <a:lumOff val="17000"/>
                </a:srgbClr>
              </a:gs>
            </a:gsLst>
            <a:lin ang="16200000" scaled="1"/>
          </a:gra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r>
              <a:rPr lang="zh-CN" altLang="en-US" b="1" kern="0" dirty="0" smtClean="0">
                <a:solidFill>
                  <a:schemeClr val="tx1">
                    <a:lumMod val="65000"/>
                    <a:lumOff val="35000"/>
                  </a:schemeClr>
                </a:solidFill>
                <a:ea typeface="微软雅黑"/>
              </a:rPr>
              <a:t>⑤</a:t>
            </a:r>
          </a:p>
        </p:txBody>
      </p:sp>
      <p:sp>
        <p:nvSpPr>
          <p:cNvPr id="82" name="右箭头 81"/>
          <p:cNvSpPr/>
          <p:nvPr/>
        </p:nvSpPr>
        <p:spPr>
          <a:xfrm rot="5400000">
            <a:off x="2713105" y="4382097"/>
            <a:ext cx="504058" cy="386669"/>
          </a:xfrm>
          <a:prstGeom prst="rightArrow">
            <a:avLst>
              <a:gd name="adj1" fmla="val 50000"/>
              <a:gd name="adj2" fmla="val 39411"/>
            </a:avLst>
          </a:prstGeom>
          <a:gradFill>
            <a:gsLst>
              <a:gs pos="0">
                <a:srgbClr val="FF9900">
                  <a:alpha val="63000"/>
                  <a:lumMod val="87000"/>
                  <a:lumOff val="13000"/>
                </a:srgbClr>
              </a:gs>
              <a:gs pos="50000">
                <a:srgbClr val="FF9900">
                  <a:alpha val="90000"/>
                  <a:lumMod val="53000"/>
                  <a:lumOff val="47000"/>
                </a:srgbClr>
              </a:gs>
              <a:gs pos="100000">
                <a:srgbClr val="FF9900">
                  <a:alpha val="76000"/>
                  <a:lumMod val="83000"/>
                  <a:lumOff val="17000"/>
                </a:srgbClr>
              </a:gs>
            </a:gsLst>
            <a:lin ang="16200000" scaled="1"/>
          </a:gradFill>
          <a:ln w="9525" cap="flat" cmpd="sng" algn="ctr">
            <a:noFill/>
            <a:prstDash val="solid"/>
          </a:ln>
          <a:effectLst>
            <a:outerShdw blurRad="40000" dist="20000" dir="5400000" rotWithShape="0">
              <a:srgbClr val="000000">
                <a:alpha val="38000"/>
              </a:srgbClr>
            </a:outerShdw>
          </a:effectLst>
        </p:spPr>
        <p:txBody>
          <a:bodyPr vert="vert270" rtlCol="0" anchor="ctr"/>
          <a:lstStyle/>
          <a:p>
            <a:pPr algn="ctr">
              <a:defRPr/>
            </a:pPr>
            <a:r>
              <a:rPr lang="zh-CN" altLang="en-US" b="1" kern="0" dirty="0" smtClean="0">
                <a:solidFill>
                  <a:schemeClr val="tx1">
                    <a:lumMod val="65000"/>
                    <a:lumOff val="35000"/>
                  </a:schemeClr>
                </a:solidFill>
                <a:ea typeface="微软雅黑"/>
              </a:rPr>
              <a:t>⑩</a:t>
            </a:r>
          </a:p>
        </p:txBody>
      </p:sp>
      <p:sp>
        <p:nvSpPr>
          <p:cNvPr id="83" name="右箭头 82"/>
          <p:cNvSpPr/>
          <p:nvPr/>
        </p:nvSpPr>
        <p:spPr>
          <a:xfrm rot="16200000">
            <a:off x="3001138" y="4382096"/>
            <a:ext cx="504057" cy="386669"/>
          </a:xfrm>
          <a:prstGeom prst="rightArrow">
            <a:avLst/>
          </a:prstGeom>
          <a:gradFill>
            <a:gsLst>
              <a:gs pos="0">
                <a:srgbClr val="FF9900">
                  <a:alpha val="63000"/>
                  <a:lumMod val="87000"/>
                  <a:lumOff val="13000"/>
                </a:srgbClr>
              </a:gs>
              <a:gs pos="50000">
                <a:srgbClr val="FF9900">
                  <a:alpha val="90000"/>
                  <a:lumMod val="53000"/>
                  <a:lumOff val="47000"/>
                </a:srgbClr>
              </a:gs>
              <a:gs pos="100000">
                <a:srgbClr val="FF9900">
                  <a:alpha val="76000"/>
                  <a:lumMod val="83000"/>
                  <a:lumOff val="17000"/>
                </a:srgbClr>
              </a:gs>
            </a:gsLst>
            <a:lin ang="16200000" scaled="1"/>
          </a:gradFill>
          <a:ln w="9525" cap="flat" cmpd="sng" algn="ctr">
            <a:noFill/>
            <a:prstDash val="solid"/>
          </a:ln>
          <a:effectLst>
            <a:outerShdw blurRad="40000" dist="20000" dir="5400000" rotWithShape="0">
              <a:srgbClr val="000000">
                <a:alpha val="38000"/>
              </a:srgbClr>
            </a:outerShdw>
          </a:effectLst>
        </p:spPr>
        <p:txBody>
          <a:bodyPr vert="vert" rtlCol="0" anchor="ctr"/>
          <a:lstStyle/>
          <a:p>
            <a:pPr algn="ctr">
              <a:defRPr/>
            </a:pPr>
            <a:r>
              <a:rPr lang="zh-CN" altLang="en-US" b="1" kern="0" dirty="0" smtClean="0">
                <a:solidFill>
                  <a:schemeClr val="tx1">
                    <a:lumMod val="65000"/>
                    <a:lumOff val="35000"/>
                  </a:schemeClr>
                </a:solidFill>
                <a:ea typeface="微软雅黑"/>
              </a:rPr>
              <a:t>⑾</a:t>
            </a:r>
          </a:p>
        </p:txBody>
      </p:sp>
      <p:sp>
        <p:nvSpPr>
          <p:cNvPr id="84" name="右箭头 83"/>
          <p:cNvSpPr/>
          <p:nvPr/>
        </p:nvSpPr>
        <p:spPr>
          <a:xfrm rot="5400000">
            <a:off x="5809449" y="4454105"/>
            <a:ext cx="504058" cy="386669"/>
          </a:xfrm>
          <a:prstGeom prst="rightArrow">
            <a:avLst/>
          </a:prstGeom>
          <a:gradFill>
            <a:gsLst>
              <a:gs pos="0">
                <a:srgbClr val="FF9900">
                  <a:alpha val="63000"/>
                  <a:lumMod val="87000"/>
                  <a:lumOff val="13000"/>
                </a:srgbClr>
              </a:gs>
              <a:gs pos="50000">
                <a:srgbClr val="FF9900">
                  <a:alpha val="90000"/>
                  <a:lumMod val="53000"/>
                  <a:lumOff val="47000"/>
                </a:srgbClr>
              </a:gs>
              <a:gs pos="100000">
                <a:srgbClr val="FF9900">
                  <a:alpha val="76000"/>
                  <a:lumMod val="83000"/>
                  <a:lumOff val="17000"/>
                </a:srgbClr>
              </a:gs>
            </a:gsLst>
            <a:lin ang="16200000" scaled="1"/>
          </a:gradFill>
          <a:ln w="9525" cap="flat" cmpd="sng" algn="ctr">
            <a:noFill/>
            <a:prstDash val="solid"/>
          </a:ln>
          <a:effectLst>
            <a:outerShdw blurRad="40000" dist="20000" dir="5400000" rotWithShape="0">
              <a:srgbClr val="000000">
                <a:alpha val="38000"/>
              </a:srgbClr>
            </a:outerShdw>
          </a:effectLst>
        </p:spPr>
        <p:txBody>
          <a:bodyPr vert="vert270" rtlCol="0" anchor="ctr"/>
          <a:lstStyle/>
          <a:p>
            <a:pPr algn="ctr">
              <a:defRPr/>
            </a:pPr>
            <a:r>
              <a:rPr lang="zh-CN" altLang="en-US" b="1" kern="0" dirty="0" smtClean="0">
                <a:solidFill>
                  <a:schemeClr val="tx1">
                    <a:lumMod val="65000"/>
                    <a:lumOff val="35000"/>
                  </a:schemeClr>
                </a:solidFill>
                <a:ea typeface="微软雅黑"/>
              </a:rPr>
              <a:t>⑩</a:t>
            </a:r>
          </a:p>
        </p:txBody>
      </p:sp>
      <p:sp>
        <p:nvSpPr>
          <p:cNvPr id="85" name="右箭头 84"/>
          <p:cNvSpPr/>
          <p:nvPr/>
        </p:nvSpPr>
        <p:spPr>
          <a:xfrm rot="16200000">
            <a:off x="6097482" y="4454104"/>
            <a:ext cx="504057" cy="386669"/>
          </a:xfrm>
          <a:prstGeom prst="rightArrow">
            <a:avLst/>
          </a:prstGeom>
          <a:gradFill>
            <a:gsLst>
              <a:gs pos="0">
                <a:srgbClr val="FF9900">
                  <a:alpha val="63000"/>
                  <a:lumMod val="87000"/>
                  <a:lumOff val="13000"/>
                </a:srgbClr>
              </a:gs>
              <a:gs pos="50000">
                <a:srgbClr val="FF9900">
                  <a:alpha val="90000"/>
                  <a:lumMod val="53000"/>
                  <a:lumOff val="47000"/>
                </a:srgbClr>
              </a:gs>
              <a:gs pos="100000">
                <a:srgbClr val="FF9900">
                  <a:alpha val="76000"/>
                  <a:lumMod val="83000"/>
                  <a:lumOff val="17000"/>
                </a:srgbClr>
              </a:gs>
            </a:gsLst>
            <a:lin ang="16200000" scaled="1"/>
          </a:gradFill>
          <a:ln w="9525" cap="flat" cmpd="sng" algn="ctr">
            <a:noFill/>
            <a:prstDash val="solid"/>
          </a:ln>
          <a:effectLst>
            <a:outerShdw blurRad="40000" dist="20000" dir="5400000" rotWithShape="0">
              <a:srgbClr val="000000">
                <a:alpha val="38000"/>
              </a:srgbClr>
            </a:outerShdw>
          </a:effectLst>
        </p:spPr>
        <p:txBody>
          <a:bodyPr vert="vert" rtlCol="0" anchor="ctr"/>
          <a:lstStyle/>
          <a:p>
            <a:pPr algn="ctr">
              <a:defRPr/>
            </a:pPr>
            <a:r>
              <a:rPr lang="zh-CN" altLang="en-US" b="1" kern="0" dirty="0" smtClean="0">
                <a:solidFill>
                  <a:schemeClr val="tx1">
                    <a:lumMod val="65000"/>
                    <a:lumOff val="35000"/>
                  </a:schemeClr>
                </a:solidFill>
                <a:ea typeface="微软雅黑"/>
              </a:rPr>
              <a:t>⑾</a:t>
            </a:r>
          </a:p>
        </p:txBody>
      </p:sp>
      <p:sp>
        <p:nvSpPr>
          <p:cNvPr id="9" name="椭圆 8"/>
          <p:cNvSpPr/>
          <p:nvPr/>
        </p:nvSpPr>
        <p:spPr>
          <a:xfrm>
            <a:off x="2843808" y="1839781"/>
            <a:ext cx="3624402" cy="257071"/>
          </a:xfrm>
          <a:prstGeom prst="ellips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微软雅黑" pitchFamily="34" charset="-122"/>
                <a:ea typeface="微软雅黑" pitchFamily="34" charset="-122"/>
              </a:rPr>
              <a:t>LB</a:t>
            </a:r>
            <a:endParaRPr lang="zh-CN" altLang="en-US" dirty="0">
              <a:solidFill>
                <a:schemeClr val="tx1"/>
              </a:solidFill>
              <a:latin typeface="微软雅黑" pitchFamily="34" charset="-122"/>
              <a:ea typeface="微软雅黑" pitchFamily="34" charset="-122"/>
            </a:endParaRPr>
          </a:p>
        </p:txBody>
      </p:sp>
      <p:sp>
        <p:nvSpPr>
          <p:cNvPr id="90" name="右箭头 89"/>
          <p:cNvSpPr/>
          <p:nvPr/>
        </p:nvSpPr>
        <p:spPr>
          <a:xfrm>
            <a:off x="6714241" y="1193086"/>
            <a:ext cx="810087" cy="386669"/>
          </a:xfrm>
          <a:prstGeom prst="rightArrow">
            <a:avLst/>
          </a:prstGeom>
          <a:gradFill>
            <a:gsLst>
              <a:gs pos="0">
                <a:srgbClr val="FF9900">
                  <a:alpha val="63000"/>
                  <a:lumMod val="87000"/>
                  <a:lumOff val="13000"/>
                </a:srgbClr>
              </a:gs>
              <a:gs pos="50000">
                <a:srgbClr val="FF9900">
                  <a:alpha val="90000"/>
                  <a:lumMod val="53000"/>
                  <a:lumOff val="47000"/>
                </a:srgbClr>
              </a:gs>
              <a:gs pos="100000">
                <a:srgbClr val="FF9900">
                  <a:alpha val="76000"/>
                  <a:lumMod val="83000"/>
                  <a:lumOff val="17000"/>
                </a:srgbClr>
              </a:gs>
            </a:gsLst>
            <a:lin ang="16200000" scaled="1"/>
          </a:gra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r>
              <a:rPr lang="zh-CN" altLang="en-US" b="1" kern="0" dirty="0" smtClean="0">
                <a:solidFill>
                  <a:schemeClr val="tx1">
                    <a:lumMod val="65000"/>
                    <a:lumOff val="35000"/>
                  </a:schemeClr>
                </a:solidFill>
                <a:ea typeface="微软雅黑"/>
              </a:rPr>
              <a:t>②</a:t>
            </a:r>
          </a:p>
        </p:txBody>
      </p:sp>
      <p:sp>
        <p:nvSpPr>
          <p:cNvPr id="91" name="左箭头 90"/>
          <p:cNvSpPr/>
          <p:nvPr/>
        </p:nvSpPr>
        <p:spPr>
          <a:xfrm rot="21582922">
            <a:off x="6786843" y="1466705"/>
            <a:ext cx="742715" cy="371870"/>
          </a:xfrm>
          <a:prstGeom prst="leftArrow">
            <a:avLst/>
          </a:prstGeom>
          <a:gradFill>
            <a:gsLst>
              <a:gs pos="0">
                <a:srgbClr val="FF9900">
                  <a:alpha val="63000"/>
                  <a:lumMod val="87000"/>
                  <a:lumOff val="13000"/>
                </a:srgbClr>
              </a:gs>
              <a:gs pos="50000">
                <a:srgbClr val="FF9900">
                  <a:alpha val="90000"/>
                  <a:lumMod val="53000"/>
                  <a:lumOff val="47000"/>
                </a:srgbClr>
              </a:gs>
              <a:gs pos="100000">
                <a:srgbClr val="FF9900">
                  <a:alpha val="76000"/>
                  <a:lumMod val="83000"/>
                  <a:lumOff val="17000"/>
                </a:srgbClr>
              </a:gs>
            </a:gsLst>
            <a:lin ang="16200000" scaled="1"/>
          </a:gra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r>
              <a:rPr lang="zh-CN" altLang="en-US" b="1" kern="0" dirty="0" smtClean="0">
                <a:solidFill>
                  <a:schemeClr val="tx1">
                    <a:lumMod val="65000"/>
                    <a:lumOff val="35000"/>
                  </a:schemeClr>
                </a:solidFill>
                <a:ea typeface="微软雅黑"/>
              </a:rPr>
              <a:t>③</a:t>
            </a:r>
          </a:p>
        </p:txBody>
      </p:sp>
      <p:sp>
        <p:nvSpPr>
          <p:cNvPr id="92" name="右箭头 91"/>
          <p:cNvSpPr/>
          <p:nvPr/>
        </p:nvSpPr>
        <p:spPr>
          <a:xfrm rot="5400000">
            <a:off x="4045254" y="1867514"/>
            <a:ext cx="936104" cy="386669"/>
          </a:xfrm>
          <a:prstGeom prst="rightArrow">
            <a:avLst/>
          </a:prstGeom>
          <a:gradFill>
            <a:gsLst>
              <a:gs pos="0">
                <a:srgbClr val="FF9900">
                  <a:alpha val="63000"/>
                  <a:lumMod val="87000"/>
                  <a:lumOff val="13000"/>
                </a:srgbClr>
              </a:gs>
              <a:gs pos="50000">
                <a:srgbClr val="FF9900">
                  <a:alpha val="90000"/>
                  <a:lumMod val="53000"/>
                  <a:lumOff val="47000"/>
                </a:srgbClr>
              </a:gs>
              <a:gs pos="100000">
                <a:srgbClr val="FF9900">
                  <a:alpha val="76000"/>
                  <a:lumMod val="83000"/>
                  <a:lumOff val="17000"/>
                </a:srgbClr>
              </a:gs>
            </a:gsLst>
            <a:lin ang="16200000" scaled="1"/>
          </a:gradFill>
          <a:ln w="9525" cap="flat" cmpd="sng" algn="ctr">
            <a:noFill/>
            <a:prstDash val="solid"/>
          </a:ln>
          <a:effectLst>
            <a:outerShdw blurRad="40000" dist="20000" dir="5400000" rotWithShape="0">
              <a:srgbClr val="000000">
                <a:alpha val="38000"/>
              </a:srgbClr>
            </a:outerShdw>
          </a:effectLst>
        </p:spPr>
        <p:txBody>
          <a:bodyPr vert="vert270" rtlCol="0" anchor="ctr"/>
          <a:lstStyle/>
          <a:p>
            <a:pPr algn="ctr">
              <a:defRPr/>
            </a:pPr>
            <a:r>
              <a:rPr lang="zh-CN" altLang="en-US" b="1" kern="0" dirty="0" smtClean="0">
                <a:solidFill>
                  <a:schemeClr val="tx1">
                    <a:lumMod val="65000"/>
                    <a:lumOff val="35000"/>
                  </a:schemeClr>
                </a:solidFill>
                <a:ea typeface="微软雅黑"/>
              </a:rPr>
              <a:t>④</a:t>
            </a:r>
          </a:p>
        </p:txBody>
      </p:sp>
      <p:sp>
        <p:nvSpPr>
          <p:cNvPr id="93" name="右箭头 92"/>
          <p:cNvSpPr/>
          <p:nvPr/>
        </p:nvSpPr>
        <p:spPr>
          <a:xfrm rot="16200000">
            <a:off x="5125375" y="1795505"/>
            <a:ext cx="936104" cy="386669"/>
          </a:xfrm>
          <a:prstGeom prst="rightArrow">
            <a:avLst/>
          </a:prstGeom>
          <a:gradFill>
            <a:gsLst>
              <a:gs pos="0">
                <a:srgbClr val="FF9900">
                  <a:alpha val="63000"/>
                  <a:lumMod val="87000"/>
                  <a:lumOff val="13000"/>
                </a:srgbClr>
              </a:gs>
              <a:gs pos="50000">
                <a:srgbClr val="FF9900">
                  <a:alpha val="90000"/>
                  <a:lumMod val="53000"/>
                  <a:lumOff val="47000"/>
                </a:srgbClr>
              </a:gs>
              <a:gs pos="100000">
                <a:srgbClr val="FF9900">
                  <a:alpha val="76000"/>
                  <a:lumMod val="83000"/>
                  <a:lumOff val="17000"/>
                </a:srgbClr>
              </a:gs>
            </a:gsLst>
            <a:lin ang="16200000" scaled="1"/>
          </a:gradFill>
          <a:ln w="9525" cap="flat" cmpd="sng" algn="ctr">
            <a:noFill/>
            <a:prstDash val="solid"/>
          </a:ln>
          <a:effectLst>
            <a:outerShdw blurRad="40000" dist="20000" dir="5400000" rotWithShape="0">
              <a:srgbClr val="000000">
                <a:alpha val="38000"/>
              </a:srgbClr>
            </a:outerShdw>
          </a:effectLst>
        </p:spPr>
        <p:txBody>
          <a:bodyPr vert="vert" rtlCol="0" anchor="ctr"/>
          <a:lstStyle/>
          <a:p>
            <a:pPr algn="ctr">
              <a:defRPr/>
            </a:pPr>
            <a:r>
              <a:rPr lang="zh-CN" altLang="en-US" b="1" kern="0" dirty="0" smtClean="0">
                <a:solidFill>
                  <a:schemeClr val="tx1">
                    <a:lumMod val="65000"/>
                    <a:lumOff val="35000"/>
                  </a:schemeClr>
                </a:solidFill>
                <a:ea typeface="微软雅黑"/>
              </a:rPr>
              <a:t>⒀</a:t>
            </a:r>
          </a:p>
        </p:txBody>
      </p:sp>
      <p:sp>
        <p:nvSpPr>
          <p:cNvPr id="94" name="左箭头 93"/>
          <p:cNvSpPr/>
          <p:nvPr/>
        </p:nvSpPr>
        <p:spPr>
          <a:xfrm rot="12614681">
            <a:off x="1686217" y="692438"/>
            <a:ext cx="1243147" cy="371870"/>
          </a:xfrm>
          <a:prstGeom prst="leftArrow">
            <a:avLst/>
          </a:prstGeom>
          <a:gradFill>
            <a:gsLst>
              <a:gs pos="0">
                <a:srgbClr val="FF9900">
                  <a:alpha val="63000"/>
                  <a:lumMod val="87000"/>
                  <a:lumOff val="13000"/>
                </a:srgbClr>
              </a:gs>
              <a:gs pos="50000">
                <a:srgbClr val="FF9900">
                  <a:alpha val="90000"/>
                  <a:lumMod val="53000"/>
                  <a:lumOff val="47000"/>
                </a:srgbClr>
              </a:gs>
              <a:gs pos="100000">
                <a:srgbClr val="FF9900">
                  <a:alpha val="76000"/>
                  <a:lumMod val="83000"/>
                  <a:lumOff val="17000"/>
                </a:srgbClr>
              </a:gs>
            </a:gsLst>
            <a:lin ang="16200000" scaled="1"/>
          </a:gradFill>
          <a:ln w="9525" cap="flat" cmpd="sng" algn="ctr">
            <a:noFill/>
            <a:prstDash val="solid"/>
          </a:ln>
          <a:effectLst>
            <a:outerShdw blurRad="40000" dist="20000" dir="5400000" rotWithShape="0">
              <a:srgbClr val="000000">
                <a:alpha val="38000"/>
              </a:srgbClr>
            </a:outerShdw>
          </a:effectLst>
        </p:spPr>
        <p:txBody>
          <a:bodyPr vert="vert" rtlCol="0" anchor="ctr"/>
          <a:lstStyle/>
          <a:p>
            <a:pPr algn="ctr">
              <a:defRPr/>
            </a:pPr>
            <a:r>
              <a:rPr lang="zh-CN" altLang="en-US" b="1" kern="0" dirty="0" smtClean="0">
                <a:solidFill>
                  <a:schemeClr val="tx1">
                    <a:lumMod val="65000"/>
                    <a:lumOff val="35000"/>
                  </a:schemeClr>
                </a:solidFill>
                <a:ea typeface="微软雅黑"/>
              </a:rPr>
              <a:t>⒀</a:t>
            </a:r>
            <a:endParaRPr lang="zh-CN" altLang="en-US" b="1" kern="0" dirty="0">
              <a:solidFill>
                <a:schemeClr val="tx1">
                  <a:lumMod val="65000"/>
                  <a:lumOff val="35000"/>
                </a:schemeClr>
              </a:solidFill>
              <a:ea typeface="微软雅黑"/>
            </a:endParaRPr>
          </a:p>
        </p:txBody>
      </p:sp>
      <p:sp>
        <p:nvSpPr>
          <p:cNvPr id="95" name="左箭头 94"/>
          <p:cNvSpPr/>
          <p:nvPr/>
        </p:nvSpPr>
        <p:spPr>
          <a:xfrm rot="1689613">
            <a:off x="1604962" y="848463"/>
            <a:ext cx="1122857" cy="371870"/>
          </a:xfrm>
          <a:prstGeom prst="leftArrow">
            <a:avLst/>
          </a:prstGeom>
          <a:gradFill>
            <a:gsLst>
              <a:gs pos="0">
                <a:srgbClr val="FF9900">
                  <a:alpha val="63000"/>
                  <a:lumMod val="87000"/>
                  <a:lumOff val="13000"/>
                </a:srgbClr>
              </a:gs>
              <a:gs pos="50000">
                <a:srgbClr val="FF9900">
                  <a:alpha val="90000"/>
                  <a:lumMod val="53000"/>
                  <a:lumOff val="47000"/>
                </a:srgbClr>
              </a:gs>
              <a:gs pos="100000">
                <a:srgbClr val="FF9900">
                  <a:alpha val="76000"/>
                  <a:lumMod val="83000"/>
                  <a:lumOff val="17000"/>
                </a:srgbClr>
              </a:gs>
            </a:gsLst>
            <a:lin ang="16200000" scaled="1"/>
          </a:gra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r>
              <a:rPr lang="zh-CN" altLang="en-US" b="1" kern="0" dirty="0" smtClean="0">
                <a:solidFill>
                  <a:schemeClr val="tx1">
                    <a:lumMod val="65000"/>
                    <a:lumOff val="35000"/>
                  </a:schemeClr>
                </a:solidFill>
                <a:ea typeface="微软雅黑"/>
              </a:rPr>
              <a:t>④</a:t>
            </a:r>
          </a:p>
        </p:txBody>
      </p:sp>
      <p:sp>
        <p:nvSpPr>
          <p:cNvPr id="96" name="右箭头 95"/>
          <p:cNvSpPr/>
          <p:nvPr/>
        </p:nvSpPr>
        <p:spPr>
          <a:xfrm rot="20860365">
            <a:off x="1598587" y="1453136"/>
            <a:ext cx="1341640" cy="386669"/>
          </a:xfrm>
          <a:prstGeom prst="rightArrow">
            <a:avLst/>
          </a:prstGeom>
          <a:gradFill>
            <a:gsLst>
              <a:gs pos="0">
                <a:srgbClr val="FF9900">
                  <a:alpha val="63000"/>
                  <a:lumMod val="87000"/>
                  <a:lumOff val="13000"/>
                </a:srgbClr>
              </a:gs>
              <a:gs pos="50000">
                <a:srgbClr val="FF9900">
                  <a:alpha val="90000"/>
                  <a:lumMod val="53000"/>
                  <a:lumOff val="47000"/>
                </a:srgbClr>
              </a:gs>
              <a:gs pos="100000">
                <a:srgbClr val="FF9900">
                  <a:alpha val="76000"/>
                  <a:lumMod val="83000"/>
                  <a:lumOff val="17000"/>
                </a:srgbClr>
              </a:gs>
            </a:gsLst>
            <a:lin ang="16200000" scaled="1"/>
          </a:gra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r>
              <a:rPr lang="zh-CN" altLang="en-US" b="1" kern="0" dirty="0" smtClean="0">
                <a:solidFill>
                  <a:schemeClr val="tx1">
                    <a:lumMod val="65000"/>
                    <a:lumOff val="35000"/>
                  </a:schemeClr>
                </a:solidFill>
                <a:ea typeface="微软雅黑"/>
              </a:rPr>
              <a:t>⒀</a:t>
            </a:r>
            <a:endParaRPr lang="zh-CN" altLang="en-US" b="1" kern="0" dirty="0">
              <a:solidFill>
                <a:schemeClr val="tx1">
                  <a:lumMod val="65000"/>
                  <a:lumOff val="35000"/>
                </a:schemeClr>
              </a:solidFill>
              <a:ea typeface="微软雅黑"/>
            </a:endParaRPr>
          </a:p>
        </p:txBody>
      </p:sp>
      <p:sp>
        <p:nvSpPr>
          <p:cNvPr id="97" name="左箭头 96"/>
          <p:cNvSpPr/>
          <p:nvPr/>
        </p:nvSpPr>
        <p:spPr>
          <a:xfrm rot="20843287">
            <a:off x="1652141" y="1725790"/>
            <a:ext cx="1230061" cy="371870"/>
          </a:xfrm>
          <a:prstGeom prst="leftArrow">
            <a:avLst/>
          </a:prstGeom>
          <a:gradFill>
            <a:gsLst>
              <a:gs pos="0">
                <a:srgbClr val="FF9900">
                  <a:alpha val="63000"/>
                  <a:lumMod val="87000"/>
                  <a:lumOff val="13000"/>
                </a:srgbClr>
              </a:gs>
              <a:gs pos="50000">
                <a:srgbClr val="FF9900">
                  <a:alpha val="90000"/>
                  <a:lumMod val="53000"/>
                  <a:lumOff val="47000"/>
                </a:srgbClr>
              </a:gs>
              <a:gs pos="100000">
                <a:srgbClr val="FF9900">
                  <a:alpha val="76000"/>
                  <a:lumMod val="83000"/>
                  <a:lumOff val="17000"/>
                </a:srgbClr>
              </a:gs>
            </a:gsLst>
            <a:lin ang="16200000" scaled="1"/>
          </a:gra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r>
              <a:rPr lang="zh-CN" altLang="en-US" b="1" kern="0" dirty="0" smtClean="0">
                <a:solidFill>
                  <a:schemeClr val="tx1">
                    <a:lumMod val="65000"/>
                    <a:lumOff val="35000"/>
                  </a:schemeClr>
                </a:solidFill>
                <a:ea typeface="微软雅黑"/>
              </a:rPr>
              <a:t>④</a:t>
            </a:r>
          </a:p>
        </p:txBody>
      </p:sp>
    </p:spTree>
    <p:extLst>
      <p:ext uri="{BB962C8B-B14F-4D97-AF65-F5344CB8AC3E}">
        <p14:creationId xmlns:p14="http://schemas.microsoft.com/office/powerpoint/2010/main" val="208014535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5"/>
                                        </p:tgtEl>
                                        <p:attrNameLst>
                                          <p:attrName>style.visibility</p:attrName>
                                        </p:attrNameLst>
                                      </p:cBhvr>
                                      <p:to>
                                        <p:strVal val="visible"/>
                                      </p:to>
                                    </p:set>
                                    <p:anim calcmode="discrete" valueType="clr">
                                      <p:cBhvr override="childStyle">
                                        <p:cTn id="7" dur="500"/>
                                        <p:tgtEl>
                                          <p:spTgt spid="5"/>
                                        </p:tgtEl>
                                        <p:attrNameLst>
                                          <p:attrName>style.color</p:attrName>
                                        </p:attrNameLst>
                                      </p:cBhvr>
                                      <p:tavLst>
                                        <p:tav tm="0">
                                          <p:val>
                                            <p:clrVal>
                                              <a:schemeClr val="accent2"/>
                                            </p:clrVal>
                                          </p:val>
                                        </p:tav>
                                        <p:tav tm="50000">
                                          <p:val>
                                            <p:clrVal>
                                              <a:schemeClr val="hlink"/>
                                            </p:clrVal>
                                          </p:val>
                                        </p:tav>
                                      </p:tavLst>
                                    </p:anim>
                                    <p:anim calcmode="discrete" valueType="clr">
                                      <p:cBhvr>
                                        <p:cTn id="8" dur="500"/>
                                        <p:tgtEl>
                                          <p:spTgt spid="5"/>
                                        </p:tgtEl>
                                        <p:attrNameLst>
                                          <p:attrName>fillcolor</p:attrName>
                                        </p:attrNameLst>
                                      </p:cBhvr>
                                      <p:tavLst>
                                        <p:tav tm="0">
                                          <p:val>
                                            <p:clrVal>
                                              <a:schemeClr val="accent2"/>
                                            </p:clrVal>
                                          </p:val>
                                        </p:tav>
                                        <p:tav tm="50000">
                                          <p:val>
                                            <p:clrVal>
                                              <a:schemeClr val="hlink"/>
                                            </p:clrVal>
                                          </p:val>
                                        </p:tav>
                                      </p:tavLst>
                                    </p:anim>
                                    <p:set>
                                      <p:cBhvr>
                                        <p:cTn id="9" dur="500"/>
                                        <p:tgtEl>
                                          <p:spTgt spid="5"/>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0"/>
                                        </p:tgtEl>
                                        <p:attrNameLst>
                                          <p:attrName>style.visibility</p:attrName>
                                        </p:attrNameLst>
                                      </p:cBhvr>
                                      <p:to>
                                        <p:strVal val="visible"/>
                                      </p:to>
                                    </p:set>
                                    <p:animEffect transition="in" filter="fade">
                                      <p:cBhvr>
                                        <p:cTn id="14" dur="1000"/>
                                        <p:tgtEl>
                                          <p:spTgt spid="9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1"/>
                                        </p:tgtEl>
                                        <p:attrNameLst>
                                          <p:attrName>style.visibility</p:attrName>
                                        </p:attrNameLst>
                                      </p:cBhvr>
                                      <p:to>
                                        <p:strVal val="visible"/>
                                      </p:to>
                                    </p:set>
                                    <p:animEffect transition="in" filter="fade">
                                      <p:cBhvr>
                                        <p:cTn id="19" dur="1000"/>
                                        <p:tgtEl>
                                          <p:spTgt spid="9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5"/>
                                        </p:tgtEl>
                                        <p:attrNameLst>
                                          <p:attrName>style.visibility</p:attrName>
                                        </p:attrNameLst>
                                      </p:cBhvr>
                                      <p:to>
                                        <p:strVal val="visible"/>
                                      </p:to>
                                    </p:set>
                                    <p:animEffect transition="in" filter="fade">
                                      <p:cBhvr>
                                        <p:cTn id="24" dur="1000"/>
                                        <p:tgtEl>
                                          <p:spTgt spid="9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fade">
                                      <p:cBhvr>
                                        <p:cTn id="27" dur="1000"/>
                                        <p:tgtEl>
                                          <p:spTgt spid="9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2"/>
                                        </p:tgtEl>
                                        <p:attrNameLst>
                                          <p:attrName>style.visibility</p:attrName>
                                        </p:attrNameLst>
                                      </p:cBhvr>
                                      <p:to>
                                        <p:strVal val="visible"/>
                                      </p:to>
                                    </p:set>
                                    <p:animEffect transition="in" filter="fade">
                                      <p:cBhvr>
                                        <p:cTn id="30" dur="1000"/>
                                        <p:tgtEl>
                                          <p:spTgt spid="9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1"/>
                                        </p:tgtEl>
                                        <p:attrNameLst>
                                          <p:attrName>style.visibility</p:attrName>
                                        </p:attrNameLst>
                                      </p:cBhvr>
                                      <p:to>
                                        <p:strVal val="visible"/>
                                      </p:to>
                                    </p:set>
                                    <p:animEffect transition="in" filter="fade">
                                      <p:cBhvr>
                                        <p:cTn id="35" dur="1000"/>
                                        <p:tgtEl>
                                          <p:spTgt spid="8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1000"/>
                                        <p:tgtEl>
                                          <p:spTgt spid="8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9"/>
                                        </p:tgtEl>
                                        <p:attrNameLst>
                                          <p:attrName>style.visibility</p:attrName>
                                        </p:attrNameLst>
                                      </p:cBhvr>
                                      <p:to>
                                        <p:strVal val="visible"/>
                                      </p:to>
                                    </p:set>
                                    <p:animEffect transition="in" filter="fade">
                                      <p:cBhvr>
                                        <p:cTn id="45" dur="1000"/>
                                        <p:tgtEl>
                                          <p:spTgt spid="6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75"/>
                                        </p:tgtEl>
                                        <p:attrNameLst>
                                          <p:attrName>style.visibility</p:attrName>
                                        </p:attrNameLst>
                                      </p:cBhvr>
                                      <p:to>
                                        <p:strVal val="visible"/>
                                      </p:to>
                                    </p:set>
                                    <p:animEffect transition="in" filter="fade">
                                      <p:cBhvr>
                                        <p:cTn id="50" dur="1000"/>
                                        <p:tgtEl>
                                          <p:spTgt spid="7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fade">
                                      <p:cBhvr>
                                        <p:cTn id="55" dur="1000"/>
                                        <p:tgtEl>
                                          <p:spTgt spid="7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7"/>
                                        </p:tgtEl>
                                        <p:attrNameLst>
                                          <p:attrName>style.visibility</p:attrName>
                                        </p:attrNameLst>
                                      </p:cBhvr>
                                      <p:to>
                                        <p:strVal val="visible"/>
                                      </p:to>
                                    </p:set>
                                    <p:animEffect transition="in" filter="fade">
                                      <p:cBhvr>
                                        <p:cTn id="58" dur="1000"/>
                                        <p:tgtEl>
                                          <p:spTgt spid="7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82"/>
                                        </p:tgtEl>
                                        <p:attrNameLst>
                                          <p:attrName>style.visibility</p:attrName>
                                        </p:attrNameLst>
                                      </p:cBhvr>
                                      <p:to>
                                        <p:strVal val="visible"/>
                                      </p:to>
                                    </p:set>
                                    <p:animEffect transition="in" filter="fade">
                                      <p:cBhvr>
                                        <p:cTn id="63" dur="1000"/>
                                        <p:tgtEl>
                                          <p:spTgt spid="8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84"/>
                                        </p:tgtEl>
                                        <p:attrNameLst>
                                          <p:attrName>style.visibility</p:attrName>
                                        </p:attrNameLst>
                                      </p:cBhvr>
                                      <p:to>
                                        <p:strVal val="visible"/>
                                      </p:to>
                                    </p:set>
                                    <p:animEffect transition="in" filter="fade">
                                      <p:cBhvr>
                                        <p:cTn id="66" dur="1000"/>
                                        <p:tgtEl>
                                          <p:spTgt spid="8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83"/>
                                        </p:tgtEl>
                                        <p:attrNameLst>
                                          <p:attrName>style.visibility</p:attrName>
                                        </p:attrNameLst>
                                      </p:cBhvr>
                                      <p:to>
                                        <p:strVal val="visible"/>
                                      </p:to>
                                    </p:set>
                                    <p:animEffect transition="in" filter="fade">
                                      <p:cBhvr>
                                        <p:cTn id="71" dur="1000"/>
                                        <p:tgtEl>
                                          <p:spTgt spid="83"/>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85"/>
                                        </p:tgtEl>
                                        <p:attrNameLst>
                                          <p:attrName>style.visibility</p:attrName>
                                        </p:attrNameLst>
                                      </p:cBhvr>
                                      <p:to>
                                        <p:strVal val="visible"/>
                                      </p:to>
                                    </p:set>
                                    <p:animEffect transition="in" filter="fade">
                                      <p:cBhvr>
                                        <p:cTn id="74" dur="1000"/>
                                        <p:tgtEl>
                                          <p:spTgt spid="85"/>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78"/>
                                        </p:tgtEl>
                                        <p:attrNameLst>
                                          <p:attrName>style.visibility</p:attrName>
                                        </p:attrNameLst>
                                      </p:cBhvr>
                                      <p:to>
                                        <p:strVal val="visible"/>
                                      </p:to>
                                    </p:set>
                                    <p:animEffect transition="in" filter="fade">
                                      <p:cBhvr>
                                        <p:cTn id="79" dur="1000"/>
                                        <p:tgtEl>
                                          <p:spTgt spid="7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79"/>
                                        </p:tgtEl>
                                        <p:attrNameLst>
                                          <p:attrName>style.visibility</p:attrName>
                                        </p:attrNameLst>
                                      </p:cBhvr>
                                      <p:to>
                                        <p:strVal val="visible"/>
                                      </p:to>
                                    </p:set>
                                    <p:animEffect transition="in" filter="fade">
                                      <p:cBhvr>
                                        <p:cTn id="82" dur="1000"/>
                                        <p:tgtEl>
                                          <p:spTgt spid="79"/>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93"/>
                                        </p:tgtEl>
                                        <p:attrNameLst>
                                          <p:attrName>style.visibility</p:attrName>
                                        </p:attrNameLst>
                                      </p:cBhvr>
                                      <p:to>
                                        <p:strVal val="visible"/>
                                      </p:to>
                                    </p:set>
                                    <p:animEffect transition="in" filter="fade">
                                      <p:cBhvr>
                                        <p:cTn id="87" dur="1000"/>
                                        <p:tgtEl>
                                          <p:spTgt spid="9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94"/>
                                        </p:tgtEl>
                                        <p:attrNameLst>
                                          <p:attrName>style.visibility</p:attrName>
                                        </p:attrNameLst>
                                      </p:cBhvr>
                                      <p:to>
                                        <p:strVal val="visible"/>
                                      </p:to>
                                    </p:set>
                                    <p:animEffect transition="in" filter="fade">
                                      <p:cBhvr>
                                        <p:cTn id="90" dur="1000"/>
                                        <p:tgtEl>
                                          <p:spTgt spid="94"/>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96"/>
                                        </p:tgtEl>
                                        <p:attrNameLst>
                                          <p:attrName>style.visibility</p:attrName>
                                        </p:attrNameLst>
                                      </p:cBhvr>
                                      <p:to>
                                        <p:strVal val="visible"/>
                                      </p:to>
                                    </p:set>
                                    <p:animEffect transition="in" filter="fade">
                                      <p:cBhvr>
                                        <p:cTn id="93" dur="1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9"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90" grpId="0" animBg="1"/>
      <p:bldP spid="91" grpId="0" animBg="1"/>
      <p:bldP spid="92" grpId="0" animBg="1"/>
      <p:bldP spid="93" grpId="0" animBg="1"/>
      <p:bldP spid="94" grpId="0" animBg="1"/>
      <p:bldP spid="95" grpId="0" animBg="1"/>
      <p:bldP spid="96" grpId="0" animBg="1"/>
      <p:bldP spid="9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519772" y="440668"/>
            <a:ext cx="4422991" cy="1196727"/>
            <a:chOff x="2555776" y="908720"/>
            <a:chExt cx="4422991" cy="1196727"/>
          </a:xfrm>
          <a:noFill/>
        </p:grpSpPr>
        <p:pic>
          <p:nvPicPr>
            <p:cNvPr id="3" name="Picture 2"/>
            <p:cNvPicPr>
              <a:picLocks noChangeAspect="1" noChangeArrowheads="1"/>
            </p:cNvPicPr>
            <p:nvPr/>
          </p:nvPicPr>
          <p:blipFill>
            <a:blip r:embed="rId2" cstate="print"/>
            <a:srcRect/>
            <a:stretch>
              <a:fillRect/>
            </a:stretch>
          </p:blipFill>
          <p:spPr bwMode="auto">
            <a:xfrm>
              <a:off x="2555776" y="908720"/>
              <a:ext cx="4422991" cy="1196727"/>
            </a:xfrm>
            <a:prstGeom prst="rect">
              <a:avLst/>
            </a:prstGeom>
            <a:grpFill/>
            <a:ln w="9525">
              <a:noFill/>
              <a:miter lim="800000"/>
              <a:headEnd/>
              <a:tailEnd/>
            </a:ln>
          </p:spPr>
        </p:pic>
        <p:sp>
          <p:nvSpPr>
            <p:cNvPr id="6" name="矩形 5"/>
            <p:cNvSpPr/>
            <p:nvPr/>
          </p:nvSpPr>
          <p:spPr>
            <a:xfrm>
              <a:off x="2555776" y="908720"/>
              <a:ext cx="612068" cy="3693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endParaRPr>
            </a:p>
          </p:txBody>
        </p:sp>
      </p:grpSp>
      <p:sp>
        <p:nvSpPr>
          <p:cNvPr id="5" name="TextBox 4"/>
          <p:cNvSpPr txBox="1"/>
          <p:nvPr/>
        </p:nvSpPr>
        <p:spPr>
          <a:xfrm>
            <a:off x="2594489" y="1326250"/>
            <a:ext cx="2375971" cy="338554"/>
          </a:xfrm>
          <a:prstGeom prst="rect">
            <a:avLst/>
          </a:prstGeom>
          <a:noFill/>
          <a:ln>
            <a:noFill/>
          </a:ln>
        </p:spPr>
        <p:txBody>
          <a:bodyPr wrap="none" rtlCol="0">
            <a:spAutoFit/>
          </a:bodyPr>
          <a:lstStyle/>
          <a:p>
            <a:pPr>
              <a:defRPr/>
            </a:pPr>
            <a:r>
              <a:rPr lang="zh-CN" altLang="en-US" sz="1600" kern="0" dirty="0" smtClean="0">
                <a:solidFill>
                  <a:schemeClr val="bg1">
                    <a:lumMod val="65000"/>
                  </a:schemeClr>
                </a:solidFill>
              </a:rPr>
              <a:t>女装 雪纺 连衣裙 包邮①</a:t>
            </a: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298" y="317501"/>
            <a:ext cx="1364659" cy="589752"/>
          </a:xfrm>
          <a:prstGeom prst="roundRect">
            <a:avLst/>
          </a:prstGeom>
          <a:solidFill>
            <a:schemeClr val="bg1">
              <a:lumMod val="95000"/>
            </a:schemeClr>
          </a:solidFill>
          <a:ln>
            <a:solidFill>
              <a:schemeClr val="bg1">
                <a:lumMod val="75000"/>
              </a:schemeClr>
            </a:solidFill>
          </a:ln>
          <a:effectLst/>
        </p:spPr>
      </p:pic>
      <p:sp>
        <p:nvSpPr>
          <p:cNvPr id="8" name="圆角矩形 7"/>
          <p:cNvSpPr/>
          <p:nvPr/>
        </p:nvSpPr>
        <p:spPr>
          <a:xfrm>
            <a:off x="539552" y="1543104"/>
            <a:ext cx="1364659" cy="589752"/>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kern="0" dirty="0" smtClean="0">
                <a:solidFill>
                  <a:schemeClr val="bg1">
                    <a:lumMod val="65000"/>
                  </a:schemeClr>
                </a:solidFill>
                <a:latin typeface="Trebuchet MS" pitchFamily="34" charset="0"/>
              </a:rPr>
              <a:t>P4P</a:t>
            </a:r>
            <a:endParaRPr lang="zh-CN" altLang="en-US" b="1" kern="0" dirty="0">
              <a:solidFill>
                <a:schemeClr val="bg1">
                  <a:lumMod val="65000"/>
                </a:schemeClr>
              </a:solidFill>
              <a:latin typeface="Trebuchet MS" pitchFamily="34" charset="0"/>
            </a:endParaRPr>
          </a:p>
        </p:txBody>
      </p:sp>
      <p:sp>
        <p:nvSpPr>
          <p:cNvPr id="10" name="圆角矩形 9"/>
          <p:cNvSpPr/>
          <p:nvPr/>
        </p:nvSpPr>
        <p:spPr>
          <a:xfrm>
            <a:off x="7344308" y="1111056"/>
            <a:ext cx="1364659" cy="589752"/>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kern="0" dirty="0" smtClean="0">
                <a:solidFill>
                  <a:schemeClr val="bg1">
                    <a:lumMod val="65000"/>
                  </a:schemeClr>
                </a:solidFill>
                <a:latin typeface="Trebuchet MS" pitchFamily="34" charset="0"/>
              </a:rPr>
              <a:t>QP</a:t>
            </a:r>
            <a:endParaRPr lang="zh-CN" altLang="en-US" b="1" kern="0" dirty="0">
              <a:solidFill>
                <a:schemeClr val="bg1">
                  <a:lumMod val="65000"/>
                </a:schemeClr>
              </a:solidFill>
              <a:latin typeface="Trebuchet MS" pitchFamily="34" charset="0"/>
            </a:endParaRPr>
          </a:p>
        </p:txBody>
      </p:sp>
      <p:sp>
        <p:nvSpPr>
          <p:cNvPr id="11" name="圆角矩形 10"/>
          <p:cNvSpPr/>
          <p:nvPr/>
        </p:nvSpPr>
        <p:spPr>
          <a:xfrm>
            <a:off x="1763688" y="2276872"/>
            <a:ext cx="5760640" cy="3456384"/>
          </a:xfrm>
          <a:prstGeom prst="roundRect">
            <a:avLst>
              <a:gd name="adj" fmla="val 13175"/>
            </a:avLst>
          </a:prstGeom>
          <a:solidFill>
            <a:schemeClr val="bg1">
              <a:lumMod val="95000"/>
            </a:schemeClr>
          </a:solidFill>
          <a:ln w="28575" cap="flat" cmpd="sng" algn="ctr">
            <a:solidFill>
              <a:schemeClr val="bg1">
                <a:lumMod val="75000"/>
              </a:schemeClr>
            </a:solidFill>
            <a:prstDash val="sysDot"/>
          </a:ln>
          <a:effectLst/>
        </p:spPr>
        <p:txBody>
          <a:bodyPr rtlCol="0" anchor="ctr"/>
          <a:lstStyle/>
          <a:p>
            <a:pPr algn="ctr">
              <a:defRPr/>
            </a:pPr>
            <a:endParaRPr lang="zh-CN" altLang="en-US" b="1" kern="0" dirty="0" smtClean="0">
              <a:solidFill>
                <a:schemeClr val="bg1">
                  <a:lumMod val="65000"/>
                </a:schemeClr>
              </a:solidFill>
              <a:ea typeface="微软雅黑"/>
            </a:endParaRPr>
          </a:p>
        </p:txBody>
      </p:sp>
      <p:grpSp>
        <p:nvGrpSpPr>
          <p:cNvPr id="66" name="组合 153"/>
          <p:cNvGrpSpPr/>
          <p:nvPr/>
        </p:nvGrpSpPr>
        <p:grpSpPr>
          <a:xfrm>
            <a:off x="3707904" y="3387298"/>
            <a:ext cx="1368152" cy="1368152"/>
            <a:chOff x="467544" y="2924944"/>
            <a:chExt cx="1368152" cy="1368152"/>
          </a:xfrm>
          <a:noFill/>
        </p:grpSpPr>
        <p:pic>
          <p:nvPicPr>
            <p:cNvPr id="67" name="Picture 3" descr="C:\Users\jianhao\Downloads\20110601125829306_easyicon_cn_256.png"/>
            <p:cNvPicPr>
              <a:picLocks noChangeAspect="1" noChangeArrowheads="1"/>
            </p:cNvPicPr>
            <p:nvPr/>
          </p:nvPicPr>
          <p:blipFill>
            <a:blip r:embed="rId4" cstate="print"/>
            <a:srcRect/>
            <a:stretch>
              <a:fillRect/>
            </a:stretch>
          </p:blipFill>
          <p:spPr bwMode="auto">
            <a:xfrm>
              <a:off x="467544" y="2924944"/>
              <a:ext cx="1368152" cy="1368152"/>
            </a:xfrm>
            <a:prstGeom prst="rect">
              <a:avLst/>
            </a:prstGeom>
            <a:grpFill/>
            <a:ln>
              <a:noFill/>
            </a:ln>
          </p:spPr>
        </p:pic>
        <p:sp>
          <p:nvSpPr>
            <p:cNvPr id="68" name="TextBox 67"/>
            <p:cNvSpPr txBox="1"/>
            <p:nvPr/>
          </p:nvSpPr>
          <p:spPr>
            <a:xfrm>
              <a:off x="611560" y="2924944"/>
              <a:ext cx="1120756" cy="369332"/>
            </a:xfrm>
            <a:prstGeom prst="rect">
              <a:avLst/>
            </a:prstGeom>
            <a:grpFill/>
            <a:ln>
              <a:noFill/>
            </a:ln>
          </p:spPr>
          <p:txBody>
            <a:bodyPr wrap="none" rtlCol="0">
              <a:spAutoFit/>
            </a:bodyPr>
            <a:lstStyle/>
            <a:p>
              <a:pPr>
                <a:defRPr/>
              </a:pPr>
              <a:r>
                <a:rPr lang="en-US" altLang="zh-CN" b="1" kern="0" dirty="0" err="1" smtClean="0">
                  <a:solidFill>
                    <a:schemeClr val="bg1">
                      <a:lumMod val="65000"/>
                    </a:schemeClr>
                  </a:solidFill>
                </a:rPr>
                <a:t>CMServer</a:t>
              </a:r>
              <a:endParaRPr lang="zh-CN" altLang="en-US" b="1" kern="0" dirty="0" smtClean="0">
                <a:solidFill>
                  <a:schemeClr val="bg1">
                    <a:lumMod val="65000"/>
                  </a:schemeClr>
                </a:solidFill>
              </a:endParaRPr>
            </a:p>
          </p:txBody>
        </p:sp>
      </p:grpSp>
      <p:sp>
        <p:nvSpPr>
          <p:cNvPr id="13" name="圆角矩形 12"/>
          <p:cNvSpPr/>
          <p:nvPr/>
        </p:nvSpPr>
        <p:spPr>
          <a:xfrm>
            <a:off x="5364088" y="3531314"/>
            <a:ext cx="1872208" cy="792088"/>
          </a:xfrm>
          <a:prstGeom prst="roundRect">
            <a:avLst/>
          </a:prstGeom>
          <a:noFill/>
          <a:ln w="25400">
            <a:solidFill>
              <a:schemeClr val="bg1">
                <a:lumMod val="75000"/>
              </a:schemeClr>
            </a:solidFill>
          </a:ln>
          <a:effectLst/>
        </p:spPr>
        <p:txBody>
          <a:bodyPr rtlCol="0" anchor="ctr"/>
          <a:lstStyle/>
          <a:p>
            <a:pPr algn="ctr"/>
            <a:r>
              <a:rPr lang="en-US" altLang="zh-CN" b="1" kern="0" dirty="0" smtClean="0">
                <a:solidFill>
                  <a:schemeClr val="bg1">
                    <a:lumMod val="65000"/>
                  </a:schemeClr>
                </a:solidFill>
              </a:rPr>
              <a:t>Merger</a:t>
            </a:r>
            <a:endParaRPr lang="zh-CN" altLang="en-US" b="1" kern="0" dirty="0">
              <a:solidFill>
                <a:schemeClr val="bg1">
                  <a:lumMod val="65000"/>
                </a:schemeClr>
              </a:solidFill>
            </a:endParaRPr>
          </a:p>
        </p:txBody>
      </p:sp>
      <p:sp>
        <p:nvSpPr>
          <p:cNvPr id="20" name="圆角矩形 19"/>
          <p:cNvSpPr/>
          <p:nvPr/>
        </p:nvSpPr>
        <p:spPr>
          <a:xfrm>
            <a:off x="3491880" y="2492896"/>
            <a:ext cx="2448272" cy="792088"/>
          </a:xfrm>
          <a:prstGeom prst="roundRect">
            <a:avLst/>
          </a:prstGeom>
          <a:noFill/>
          <a:ln w="25400">
            <a:solidFill>
              <a:schemeClr val="bg1">
                <a:lumMod val="75000"/>
              </a:schemeClr>
            </a:solidFill>
          </a:ln>
          <a:effectLst/>
        </p:spPr>
        <p:txBody>
          <a:bodyPr rtlCol="0" anchor="ctr"/>
          <a:lstStyle/>
          <a:p>
            <a:pPr algn="ctr"/>
            <a:r>
              <a:rPr lang="en-US" altLang="zh-CN" b="1" kern="0" dirty="0" smtClean="0">
                <a:solidFill>
                  <a:schemeClr val="bg1">
                    <a:lumMod val="65000"/>
                  </a:schemeClr>
                </a:solidFill>
              </a:rPr>
              <a:t>Blender</a:t>
            </a:r>
            <a:endParaRPr lang="zh-CN" altLang="en-US" b="1" kern="0" dirty="0">
              <a:solidFill>
                <a:schemeClr val="bg1">
                  <a:lumMod val="65000"/>
                </a:schemeClr>
              </a:solidFill>
            </a:endParaRPr>
          </a:p>
        </p:txBody>
      </p:sp>
      <p:grpSp>
        <p:nvGrpSpPr>
          <p:cNvPr id="26" name="组合 92"/>
          <p:cNvGrpSpPr/>
          <p:nvPr/>
        </p:nvGrpSpPr>
        <p:grpSpPr>
          <a:xfrm>
            <a:off x="4211960" y="4467418"/>
            <a:ext cx="3109665" cy="1013810"/>
            <a:chOff x="5652120" y="4896544"/>
            <a:chExt cx="3109665" cy="1013810"/>
          </a:xfrm>
          <a:noFill/>
        </p:grpSpPr>
        <p:sp>
          <p:nvSpPr>
            <p:cNvPr id="27" name="圆角矩形 26"/>
            <p:cNvSpPr/>
            <p:nvPr/>
          </p:nvSpPr>
          <p:spPr>
            <a:xfrm>
              <a:off x="5652120" y="5013176"/>
              <a:ext cx="3024336" cy="897178"/>
            </a:xfrm>
            <a:prstGeom prst="roundRect">
              <a:avLst/>
            </a:prstGeom>
            <a:grpFill/>
            <a:ln w="25400">
              <a:solidFill>
                <a:srgbClr val="00B0F0"/>
              </a:solidFill>
            </a:ln>
            <a:effectLst/>
          </p:spPr>
          <p:txBody>
            <a:bodyPr rtlCol="0" anchor="ctr"/>
            <a:lstStyle/>
            <a:p>
              <a:pPr algn="ctr"/>
              <a:endParaRPr lang="zh-CN" altLang="en-US" b="1" kern="0" dirty="0">
                <a:solidFill>
                  <a:schemeClr val="bg1">
                    <a:lumMod val="65000"/>
                  </a:schemeClr>
                </a:solidFill>
                <a:ea typeface="微软雅黑"/>
              </a:endParaRPr>
            </a:p>
          </p:txBody>
        </p:sp>
        <p:pic>
          <p:nvPicPr>
            <p:cNvPr id="28" name="Picture 3" descr="C:\Users\jianhao\Downloads\20110531113235533_easyicon_cn_32.png"/>
            <p:cNvPicPr>
              <a:picLocks noChangeAspect="1" noChangeArrowheads="1"/>
            </p:cNvPicPr>
            <p:nvPr/>
          </p:nvPicPr>
          <p:blipFill>
            <a:blip r:embed="rId5" cstate="print"/>
            <a:srcRect/>
            <a:stretch>
              <a:fillRect/>
            </a:stretch>
          </p:blipFill>
          <p:spPr bwMode="auto">
            <a:xfrm>
              <a:off x="5664122" y="5229200"/>
              <a:ext cx="504056" cy="504056"/>
            </a:xfrm>
            <a:prstGeom prst="rect">
              <a:avLst/>
            </a:prstGeom>
            <a:noFill/>
            <a:ln>
              <a:noFill/>
            </a:ln>
          </p:spPr>
        </p:pic>
        <p:pic>
          <p:nvPicPr>
            <p:cNvPr id="29" name="Picture 3" descr="C:\Users\jianhao\Downloads\20110531113235533_easyicon_cn_32.png"/>
            <p:cNvPicPr>
              <a:picLocks noChangeAspect="1" noChangeArrowheads="1"/>
            </p:cNvPicPr>
            <p:nvPr/>
          </p:nvPicPr>
          <p:blipFill>
            <a:blip r:embed="rId5" cstate="print"/>
            <a:srcRect/>
            <a:stretch>
              <a:fillRect/>
            </a:stretch>
          </p:blipFill>
          <p:spPr bwMode="auto">
            <a:xfrm>
              <a:off x="6162177" y="5229200"/>
              <a:ext cx="504056" cy="504056"/>
            </a:xfrm>
            <a:prstGeom prst="rect">
              <a:avLst/>
            </a:prstGeom>
            <a:noFill/>
            <a:ln>
              <a:noFill/>
            </a:ln>
          </p:spPr>
        </p:pic>
        <p:pic>
          <p:nvPicPr>
            <p:cNvPr id="30" name="Picture 3" descr="C:\Users\jianhao\Downloads\20110531113235533_easyicon_cn_32.png"/>
            <p:cNvPicPr>
              <a:picLocks noChangeAspect="1" noChangeArrowheads="1"/>
            </p:cNvPicPr>
            <p:nvPr/>
          </p:nvPicPr>
          <p:blipFill>
            <a:blip r:embed="rId5" cstate="print"/>
            <a:srcRect/>
            <a:stretch>
              <a:fillRect/>
            </a:stretch>
          </p:blipFill>
          <p:spPr bwMode="auto">
            <a:xfrm>
              <a:off x="6660232" y="5229200"/>
              <a:ext cx="504056" cy="504056"/>
            </a:xfrm>
            <a:prstGeom prst="rect">
              <a:avLst/>
            </a:prstGeom>
            <a:noFill/>
            <a:ln>
              <a:noFill/>
            </a:ln>
          </p:spPr>
        </p:pic>
        <p:pic>
          <p:nvPicPr>
            <p:cNvPr id="31" name="Picture 3" descr="C:\Users\jianhao\Downloads\20110531113235533_easyicon_cn_32.png"/>
            <p:cNvPicPr>
              <a:picLocks noChangeAspect="1" noChangeArrowheads="1"/>
            </p:cNvPicPr>
            <p:nvPr/>
          </p:nvPicPr>
          <p:blipFill>
            <a:blip r:embed="rId5" cstate="print"/>
            <a:srcRect/>
            <a:stretch>
              <a:fillRect/>
            </a:stretch>
          </p:blipFill>
          <p:spPr bwMode="auto">
            <a:xfrm>
              <a:off x="7158287" y="5229200"/>
              <a:ext cx="504056" cy="504056"/>
            </a:xfrm>
            <a:prstGeom prst="rect">
              <a:avLst/>
            </a:prstGeom>
            <a:noFill/>
            <a:ln>
              <a:noFill/>
            </a:ln>
          </p:spPr>
        </p:pic>
        <p:pic>
          <p:nvPicPr>
            <p:cNvPr id="32" name="Picture 3" descr="C:\Users\jianhao\Downloads\20110531113235533_easyicon_cn_32.png"/>
            <p:cNvPicPr>
              <a:picLocks noChangeAspect="1" noChangeArrowheads="1"/>
            </p:cNvPicPr>
            <p:nvPr/>
          </p:nvPicPr>
          <p:blipFill>
            <a:blip r:embed="rId5" cstate="print"/>
            <a:srcRect/>
            <a:stretch>
              <a:fillRect/>
            </a:stretch>
          </p:blipFill>
          <p:spPr bwMode="auto">
            <a:xfrm>
              <a:off x="7656342" y="5229200"/>
              <a:ext cx="504056" cy="504056"/>
            </a:xfrm>
            <a:prstGeom prst="rect">
              <a:avLst/>
            </a:prstGeom>
            <a:noFill/>
            <a:ln>
              <a:noFill/>
            </a:ln>
          </p:spPr>
        </p:pic>
        <p:pic>
          <p:nvPicPr>
            <p:cNvPr id="33" name="Picture 3" descr="C:\Users\jianhao\Downloads\20110531113235533_easyicon_cn_32.png"/>
            <p:cNvPicPr>
              <a:picLocks noChangeAspect="1" noChangeArrowheads="1"/>
            </p:cNvPicPr>
            <p:nvPr/>
          </p:nvPicPr>
          <p:blipFill>
            <a:blip r:embed="rId5" cstate="print"/>
            <a:srcRect/>
            <a:stretch>
              <a:fillRect/>
            </a:stretch>
          </p:blipFill>
          <p:spPr bwMode="auto">
            <a:xfrm>
              <a:off x="8154401" y="5229200"/>
              <a:ext cx="504056" cy="504056"/>
            </a:xfrm>
            <a:prstGeom prst="rect">
              <a:avLst/>
            </a:prstGeom>
            <a:noFill/>
            <a:ln>
              <a:noFill/>
            </a:ln>
          </p:spPr>
        </p:pic>
        <p:sp>
          <p:nvSpPr>
            <p:cNvPr id="40" name="TextBox 39"/>
            <p:cNvSpPr txBox="1"/>
            <p:nvPr/>
          </p:nvSpPr>
          <p:spPr>
            <a:xfrm>
              <a:off x="7740352" y="4896544"/>
              <a:ext cx="1021433" cy="369332"/>
            </a:xfrm>
            <a:prstGeom prst="rect">
              <a:avLst/>
            </a:prstGeom>
            <a:grpFill/>
            <a:ln>
              <a:noFill/>
            </a:ln>
          </p:spPr>
          <p:txBody>
            <a:bodyPr wrap="none" rtlCol="0">
              <a:spAutoFit/>
            </a:bodyPr>
            <a:lstStyle>
              <a:defPPr>
                <a:defRPr lang="zh-CN"/>
              </a:defPPr>
              <a:lvl1pPr>
                <a:defRPr b="1" kern="0"/>
              </a:lvl1pPr>
            </a:lstStyle>
            <a:p>
              <a:r>
                <a:rPr lang="en-US" altLang="zh-CN" dirty="0"/>
                <a:t>Searcher</a:t>
              </a:r>
              <a:endParaRPr lang="zh-CN" altLang="en-US" dirty="0"/>
            </a:p>
          </p:txBody>
        </p:sp>
      </p:grpSp>
      <p:sp>
        <p:nvSpPr>
          <p:cNvPr id="82" name="右箭头 81"/>
          <p:cNvSpPr/>
          <p:nvPr/>
        </p:nvSpPr>
        <p:spPr>
          <a:xfrm rot="5400000">
            <a:off x="2497081" y="4238081"/>
            <a:ext cx="504058" cy="386669"/>
          </a:xfrm>
          <a:prstGeom prst="rightArrow">
            <a:avLst>
              <a:gd name="adj1" fmla="val 50000"/>
              <a:gd name="adj2" fmla="val 39411"/>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vert="vert270" rtlCol="0" anchor="ctr"/>
          <a:lstStyle/>
          <a:p>
            <a:pPr algn="ctr">
              <a:defRPr/>
            </a:pPr>
            <a:r>
              <a:rPr lang="zh-CN" altLang="en-US" b="1" kern="0" dirty="0" smtClean="0">
                <a:solidFill>
                  <a:schemeClr val="bg1">
                    <a:lumMod val="65000"/>
                  </a:schemeClr>
                </a:solidFill>
                <a:ea typeface="微软雅黑"/>
              </a:rPr>
              <a:t>⑩</a:t>
            </a:r>
          </a:p>
        </p:txBody>
      </p:sp>
      <p:sp>
        <p:nvSpPr>
          <p:cNvPr id="83" name="右箭头 82"/>
          <p:cNvSpPr/>
          <p:nvPr/>
        </p:nvSpPr>
        <p:spPr>
          <a:xfrm rot="16200000">
            <a:off x="2785114" y="4238080"/>
            <a:ext cx="504057" cy="386669"/>
          </a:xfrm>
          <a:prstGeom prst="righ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vert="vert" rtlCol="0" anchor="ctr"/>
          <a:lstStyle/>
          <a:p>
            <a:pPr algn="ctr">
              <a:defRPr/>
            </a:pPr>
            <a:r>
              <a:rPr lang="zh-CN" altLang="en-US" b="1" kern="0" dirty="0" smtClean="0">
                <a:solidFill>
                  <a:schemeClr val="bg1">
                    <a:lumMod val="65000"/>
                  </a:schemeClr>
                </a:solidFill>
                <a:ea typeface="微软雅黑"/>
              </a:rPr>
              <a:t>⑾</a:t>
            </a:r>
          </a:p>
        </p:txBody>
      </p:sp>
      <p:sp>
        <p:nvSpPr>
          <p:cNvPr id="42" name="圆角矩形 41"/>
          <p:cNvSpPr/>
          <p:nvPr/>
        </p:nvSpPr>
        <p:spPr>
          <a:xfrm>
            <a:off x="1979712" y="2523202"/>
            <a:ext cx="1008112" cy="792088"/>
          </a:xfrm>
          <a:prstGeom prst="roundRect">
            <a:avLst/>
          </a:prstGeom>
          <a:noFill/>
          <a:ln w="25400">
            <a:solidFill>
              <a:schemeClr val="bg1">
                <a:lumMod val="75000"/>
              </a:schemeClr>
            </a:solidFill>
          </a:ln>
          <a:effectLst/>
        </p:spPr>
        <p:txBody>
          <a:bodyPr rtlCol="0" anchor="ctr"/>
          <a:lstStyle/>
          <a:p>
            <a:pPr algn="ctr">
              <a:defRPr/>
            </a:pPr>
            <a:r>
              <a:rPr lang="en-US" altLang="zh-CN" b="1" kern="0" dirty="0" err="1" smtClean="0">
                <a:solidFill>
                  <a:schemeClr val="bg1">
                    <a:lumMod val="65000"/>
                  </a:schemeClr>
                </a:solidFill>
              </a:rPr>
              <a:t>Redis</a:t>
            </a:r>
            <a:endParaRPr lang="zh-CN" altLang="en-US" b="1" kern="0" dirty="0">
              <a:solidFill>
                <a:schemeClr val="bg1">
                  <a:lumMod val="65000"/>
                </a:schemeClr>
              </a:solidFill>
            </a:endParaRPr>
          </a:p>
        </p:txBody>
      </p:sp>
      <p:sp>
        <p:nvSpPr>
          <p:cNvPr id="47" name="圆角矩形 46"/>
          <p:cNvSpPr/>
          <p:nvPr/>
        </p:nvSpPr>
        <p:spPr>
          <a:xfrm>
            <a:off x="1835696" y="3531314"/>
            <a:ext cx="1584176" cy="792088"/>
          </a:xfrm>
          <a:prstGeom prst="roundRect">
            <a:avLst/>
          </a:prstGeom>
          <a:noFill/>
          <a:ln w="25400">
            <a:solidFill>
              <a:schemeClr val="bg1">
                <a:lumMod val="75000"/>
              </a:schemeClr>
            </a:solidFill>
          </a:ln>
          <a:effectLst/>
        </p:spPr>
        <p:txBody>
          <a:bodyPr rtlCol="0" anchor="ctr"/>
          <a:lstStyle/>
          <a:p>
            <a:pPr algn="ctr"/>
            <a:r>
              <a:rPr lang="en-US" altLang="zh-CN" b="1" kern="0" dirty="0" smtClean="0">
                <a:solidFill>
                  <a:schemeClr val="bg1">
                    <a:lumMod val="65000"/>
                  </a:schemeClr>
                </a:solidFill>
              </a:rPr>
              <a:t>Merger</a:t>
            </a:r>
            <a:endParaRPr lang="zh-CN" altLang="en-US" b="1" kern="0" dirty="0">
              <a:solidFill>
                <a:schemeClr val="bg1">
                  <a:lumMod val="65000"/>
                </a:schemeClr>
              </a:solidFill>
            </a:endParaRPr>
          </a:p>
        </p:txBody>
      </p:sp>
      <p:grpSp>
        <p:nvGrpSpPr>
          <p:cNvPr id="52" name="组合 107"/>
          <p:cNvGrpSpPr/>
          <p:nvPr/>
        </p:nvGrpSpPr>
        <p:grpSpPr>
          <a:xfrm>
            <a:off x="2195736" y="4473116"/>
            <a:ext cx="1522220" cy="1008112"/>
            <a:chOff x="5652120" y="4896544"/>
            <a:chExt cx="1522220" cy="1008112"/>
          </a:xfrm>
          <a:noFill/>
        </p:grpSpPr>
        <p:sp>
          <p:nvSpPr>
            <p:cNvPr id="53" name="圆角矩形 52"/>
            <p:cNvSpPr/>
            <p:nvPr/>
          </p:nvSpPr>
          <p:spPr>
            <a:xfrm>
              <a:off x="5652120" y="5013176"/>
              <a:ext cx="1512168" cy="891480"/>
            </a:xfrm>
            <a:prstGeom prst="roundRect">
              <a:avLst/>
            </a:prstGeom>
            <a:grpFill/>
            <a:ln w="25400">
              <a:solidFill>
                <a:srgbClr val="00B0F0"/>
              </a:solidFill>
            </a:ln>
            <a:effectLst/>
          </p:spPr>
          <p:txBody>
            <a:bodyPr rtlCol="0" anchor="ctr"/>
            <a:lstStyle/>
            <a:p>
              <a:pPr algn="ctr"/>
              <a:endParaRPr lang="zh-CN" altLang="en-US" b="1" kern="0" dirty="0">
                <a:solidFill>
                  <a:schemeClr val="bg1">
                    <a:lumMod val="65000"/>
                  </a:schemeClr>
                </a:solidFill>
                <a:ea typeface="微软雅黑"/>
              </a:endParaRPr>
            </a:p>
          </p:txBody>
        </p:sp>
        <p:pic>
          <p:nvPicPr>
            <p:cNvPr id="54" name="Picture 3" descr="C:\Users\jianhao\Downloads\20110531113235533_easyicon_cn_32.png"/>
            <p:cNvPicPr>
              <a:picLocks noChangeAspect="1" noChangeArrowheads="1"/>
            </p:cNvPicPr>
            <p:nvPr/>
          </p:nvPicPr>
          <p:blipFill>
            <a:blip r:embed="rId5" cstate="print"/>
            <a:srcRect/>
            <a:stretch>
              <a:fillRect/>
            </a:stretch>
          </p:blipFill>
          <p:spPr bwMode="auto">
            <a:xfrm>
              <a:off x="5664122" y="5229200"/>
              <a:ext cx="504056" cy="504056"/>
            </a:xfrm>
            <a:prstGeom prst="rect">
              <a:avLst/>
            </a:prstGeom>
            <a:grpFill/>
            <a:ln>
              <a:noFill/>
            </a:ln>
          </p:spPr>
        </p:pic>
        <p:pic>
          <p:nvPicPr>
            <p:cNvPr id="55" name="Picture 3" descr="C:\Users\jianhao\Downloads\20110531113235533_easyicon_cn_32.png"/>
            <p:cNvPicPr>
              <a:picLocks noChangeAspect="1" noChangeArrowheads="1"/>
            </p:cNvPicPr>
            <p:nvPr/>
          </p:nvPicPr>
          <p:blipFill>
            <a:blip r:embed="rId5" cstate="print"/>
            <a:srcRect/>
            <a:stretch>
              <a:fillRect/>
            </a:stretch>
          </p:blipFill>
          <p:spPr bwMode="auto">
            <a:xfrm>
              <a:off x="6162177" y="5229200"/>
              <a:ext cx="504056" cy="504056"/>
            </a:xfrm>
            <a:prstGeom prst="rect">
              <a:avLst/>
            </a:prstGeom>
            <a:grpFill/>
            <a:ln>
              <a:noFill/>
            </a:ln>
          </p:spPr>
        </p:pic>
        <p:pic>
          <p:nvPicPr>
            <p:cNvPr id="56" name="Picture 3" descr="C:\Users\jianhao\Downloads\20110531113235533_easyicon_cn_32.png"/>
            <p:cNvPicPr>
              <a:picLocks noChangeAspect="1" noChangeArrowheads="1"/>
            </p:cNvPicPr>
            <p:nvPr/>
          </p:nvPicPr>
          <p:blipFill>
            <a:blip r:embed="rId5" cstate="print"/>
            <a:srcRect/>
            <a:stretch>
              <a:fillRect/>
            </a:stretch>
          </p:blipFill>
          <p:spPr bwMode="auto">
            <a:xfrm>
              <a:off x="6660232" y="5229200"/>
              <a:ext cx="504056" cy="504056"/>
            </a:xfrm>
            <a:prstGeom prst="rect">
              <a:avLst/>
            </a:prstGeom>
            <a:grpFill/>
            <a:ln>
              <a:noFill/>
            </a:ln>
          </p:spPr>
        </p:pic>
        <p:sp>
          <p:nvSpPr>
            <p:cNvPr id="60" name="TextBox 59"/>
            <p:cNvSpPr txBox="1"/>
            <p:nvPr/>
          </p:nvSpPr>
          <p:spPr>
            <a:xfrm>
              <a:off x="6156176" y="4896544"/>
              <a:ext cx="1018164" cy="369332"/>
            </a:xfrm>
            <a:prstGeom prst="rect">
              <a:avLst/>
            </a:prstGeom>
            <a:grpFill/>
            <a:ln>
              <a:noFill/>
            </a:ln>
          </p:spPr>
          <p:txBody>
            <a:bodyPr wrap="none" rtlCol="0">
              <a:spAutoFit/>
            </a:bodyPr>
            <a:lstStyle/>
            <a:p>
              <a:pPr>
                <a:defRPr/>
              </a:pPr>
              <a:r>
                <a:rPr lang="en-US" altLang="zh-CN" b="1" kern="0" dirty="0" smtClean="0"/>
                <a:t>Searcher</a:t>
              </a:r>
              <a:endParaRPr lang="zh-CN" altLang="en-US" b="1" kern="0" dirty="0" smtClean="0"/>
            </a:p>
          </p:txBody>
        </p:sp>
      </p:grpSp>
      <p:grpSp>
        <p:nvGrpSpPr>
          <p:cNvPr id="61" name="组合 144"/>
          <p:cNvGrpSpPr/>
          <p:nvPr/>
        </p:nvGrpSpPr>
        <p:grpSpPr>
          <a:xfrm>
            <a:off x="935596" y="4509120"/>
            <a:ext cx="1178464" cy="864096"/>
            <a:chOff x="4139952" y="2780928"/>
            <a:chExt cx="1178464" cy="864096"/>
          </a:xfrm>
          <a:solidFill>
            <a:schemeClr val="bg1">
              <a:lumMod val="95000"/>
            </a:schemeClr>
          </a:solidFill>
        </p:grpSpPr>
        <p:pic>
          <p:nvPicPr>
            <p:cNvPr id="64" name="Picture 3" descr="C:\Users\jianhao\Downloads\20110531113235533_easyicon_cn_32.png"/>
            <p:cNvPicPr>
              <a:picLocks noChangeAspect="1" noChangeArrowheads="1"/>
            </p:cNvPicPr>
            <p:nvPr/>
          </p:nvPicPr>
          <p:blipFill>
            <a:blip r:embed="rId5" cstate="print"/>
            <a:srcRect/>
            <a:stretch>
              <a:fillRect/>
            </a:stretch>
          </p:blipFill>
          <p:spPr bwMode="auto">
            <a:xfrm>
              <a:off x="4139952" y="3068960"/>
              <a:ext cx="504056" cy="504056"/>
            </a:xfrm>
            <a:prstGeom prst="rect">
              <a:avLst/>
            </a:prstGeom>
            <a:noFill/>
            <a:ln>
              <a:noFill/>
            </a:ln>
          </p:spPr>
        </p:pic>
        <p:pic>
          <p:nvPicPr>
            <p:cNvPr id="65" name="Picture 3" descr="C:\Users\jianhao\Downloads\20110531113235533_easyicon_cn_32.png"/>
            <p:cNvPicPr>
              <a:picLocks noChangeAspect="1" noChangeArrowheads="1"/>
            </p:cNvPicPr>
            <p:nvPr/>
          </p:nvPicPr>
          <p:blipFill>
            <a:blip r:embed="rId5" cstate="print"/>
            <a:srcRect/>
            <a:stretch>
              <a:fillRect/>
            </a:stretch>
          </p:blipFill>
          <p:spPr bwMode="auto">
            <a:xfrm>
              <a:off x="4596003" y="3068960"/>
              <a:ext cx="504056" cy="504056"/>
            </a:xfrm>
            <a:prstGeom prst="rect">
              <a:avLst/>
            </a:prstGeom>
            <a:grpFill/>
            <a:ln>
              <a:noFill/>
            </a:ln>
          </p:spPr>
        </p:pic>
        <p:sp>
          <p:nvSpPr>
            <p:cNvPr id="62" name="圆角矩形 61"/>
            <p:cNvSpPr/>
            <p:nvPr/>
          </p:nvSpPr>
          <p:spPr>
            <a:xfrm>
              <a:off x="4139952" y="2852936"/>
              <a:ext cx="1008112" cy="792088"/>
            </a:xfrm>
            <a:prstGeom prst="roundRect">
              <a:avLst/>
            </a:prstGeom>
            <a:solidFill>
              <a:schemeClr val="bg1">
                <a:lumMod val="95000"/>
                <a:alpha val="83000"/>
              </a:schemeClr>
            </a:solidFill>
            <a:ln w="25400">
              <a:solidFill>
                <a:schemeClr val="bg1">
                  <a:lumMod val="75000"/>
                </a:schemeClr>
              </a:solidFill>
            </a:ln>
            <a:effectLst/>
          </p:spPr>
          <p:txBody>
            <a:bodyPr rtlCol="0" anchor="ctr"/>
            <a:lstStyle/>
            <a:p>
              <a:pPr algn="ctr"/>
              <a:endParaRPr lang="zh-CN" altLang="en-US" b="1" kern="0" dirty="0">
                <a:solidFill>
                  <a:schemeClr val="bg1">
                    <a:lumMod val="65000"/>
                  </a:schemeClr>
                </a:solidFill>
                <a:ea typeface="微软雅黑"/>
              </a:endParaRPr>
            </a:p>
          </p:txBody>
        </p:sp>
        <p:sp>
          <p:nvSpPr>
            <p:cNvPr id="63" name="TextBox 62"/>
            <p:cNvSpPr txBox="1"/>
            <p:nvPr/>
          </p:nvSpPr>
          <p:spPr>
            <a:xfrm>
              <a:off x="4139952" y="2780928"/>
              <a:ext cx="1178464" cy="369332"/>
            </a:xfrm>
            <a:prstGeom prst="rect">
              <a:avLst/>
            </a:prstGeom>
            <a:noFill/>
            <a:ln>
              <a:noFill/>
            </a:ln>
          </p:spPr>
          <p:txBody>
            <a:bodyPr wrap="none" rtlCol="0">
              <a:spAutoFit/>
            </a:bodyPr>
            <a:lstStyle/>
            <a:p>
              <a:pPr>
                <a:defRPr/>
              </a:pPr>
              <a:r>
                <a:rPr lang="en-US" altLang="zh-CN" b="1" kern="0" dirty="0" err="1" smtClean="0">
                  <a:solidFill>
                    <a:schemeClr val="bg1">
                      <a:lumMod val="65000"/>
                    </a:schemeClr>
                  </a:solidFill>
                </a:rPr>
                <a:t>MidServer</a:t>
              </a:r>
              <a:endParaRPr lang="zh-CN" altLang="en-US" b="1" kern="0" dirty="0" smtClean="0">
                <a:solidFill>
                  <a:schemeClr val="bg1">
                    <a:lumMod val="65000"/>
                  </a:schemeClr>
                </a:solidFill>
              </a:endParaRPr>
            </a:p>
          </p:txBody>
        </p:sp>
      </p:grpSp>
      <p:sp>
        <p:nvSpPr>
          <p:cNvPr id="69" name="左箭头 68"/>
          <p:cNvSpPr/>
          <p:nvPr/>
        </p:nvSpPr>
        <p:spPr>
          <a:xfrm>
            <a:off x="2915816" y="2595210"/>
            <a:ext cx="576064" cy="371870"/>
          </a:xfrm>
          <a:prstGeom prst="lef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r>
              <a:rPr lang="zh-CN" altLang="en-US" b="1" kern="0" dirty="0" smtClean="0">
                <a:solidFill>
                  <a:schemeClr val="bg1">
                    <a:lumMod val="65000"/>
                  </a:schemeClr>
                </a:solidFill>
                <a:ea typeface="微软雅黑"/>
              </a:rPr>
              <a:t>⑦</a:t>
            </a:r>
          </a:p>
        </p:txBody>
      </p:sp>
      <p:sp>
        <p:nvSpPr>
          <p:cNvPr id="71" name="圆角矩形 70"/>
          <p:cNvSpPr/>
          <p:nvPr/>
        </p:nvSpPr>
        <p:spPr>
          <a:xfrm>
            <a:off x="6372200" y="2523202"/>
            <a:ext cx="1008112" cy="792088"/>
          </a:xfrm>
          <a:prstGeom prst="roundRect">
            <a:avLst/>
          </a:prstGeom>
          <a:noFill/>
          <a:ln w="25400">
            <a:solidFill>
              <a:schemeClr val="bg1">
                <a:lumMod val="75000"/>
              </a:schemeClr>
            </a:solidFill>
          </a:ln>
          <a:effectLst/>
        </p:spPr>
        <p:txBody>
          <a:bodyPr rtlCol="0" anchor="ctr"/>
          <a:lstStyle/>
          <a:p>
            <a:pPr algn="ctr"/>
            <a:r>
              <a:rPr lang="en-US" altLang="zh-CN" b="1" kern="0" dirty="0" smtClean="0">
                <a:solidFill>
                  <a:schemeClr val="bg1">
                    <a:lumMod val="65000"/>
                  </a:schemeClr>
                </a:solidFill>
              </a:rPr>
              <a:t>Cache</a:t>
            </a:r>
            <a:endParaRPr lang="zh-CN" altLang="en-US" b="1" kern="0" dirty="0">
              <a:solidFill>
                <a:schemeClr val="bg1">
                  <a:lumMod val="65000"/>
                </a:schemeClr>
              </a:solidFill>
            </a:endParaRPr>
          </a:p>
        </p:txBody>
      </p:sp>
      <p:sp>
        <p:nvSpPr>
          <p:cNvPr id="75" name="右箭头 74"/>
          <p:cNvSpPr/>
          <p:nvPr/>
        </p:nvSpPr>
        <p:spPr>
          <a:xfrm>
            <a:off x="2960154" y="2824706"/>
            <a:ext cx="594453" cy="386669"/>
          </a:xfrm>
          <a:prstGeom prst="righ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r>
              <a:rPr lang="zh-CN" altLang="en-US" b="1" kern="0" dirty="0" smtClean="0">
                <a:solidFill>
                  <a:schemeClr val="bg1">
                    <a:lumMod val="65000"/>
                  </a:schemeClr>
                </a:solidFill>
                <a:ea typeface="微软雅黑"/>
              </a:rPr>
              <a:t>⑧</a:t>
            </a:r>
          </a:p>
        </p:txBody>
      </p:sp>
      <p:sp>
        <p:nvSpPr>
          <p:cNvPr id="76" name="左箭头 75"/>
          <p:cNvSpPr/>
          <p:nvPr/>
        </p:nvSpPr>
        <p:spPr>
          <a:xfrm rot="20534435">
            <a:off x="2812645" y="3191978"/>
            <a:ext cx="666007" cy="371870"/>
          </a:xfrm>
          <a:prstGeom prst="lef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r>
              <a:rPr lang="zh-CN" altLang="en-US" b="1" kern="0" dirty="0" smtClean="0">
                <a:solidFill>
                  <a:schemeClr val="bg1">
                    <a:lumMod val="65000"/>
                  </a:schemeClr>
                </a:solidFill>
                <a:ea typeface="微软雅黑"/>
              </a:rPr>
              <a:t>⑨</a:t>
            </a:r>
          </a:p>
        </p:txBody>
      </p:sp>
      <p:sp>
        <p:nvSpPr>
          <p:cNvPr id="77" name="左箭头 76"/>
          <p:cNvSpPr/>
          <p:nvPr/>
        </p:nvSpPr>
        <p:spPr>
          <a:xfrm rot="12305005">
            <a:off x="5195484" y="3222904"/>
            <a:ext cx="666007" cy="371870"/>
          </a:xfrm>
          <a:prstGeom prst="lef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vert="vert" rtlCol="0" anchor="ctr"/>
          <a:lstStyle/>
          <a:p>
            <a:pPr algn="ctr">
              <a:defRPr/>
            </a:pPr>
            <a:r>
              <a:rPr lang="zh-CN" altLang="en-US" b="1" kern="0" dirty="0" smtClean="0">
                <a:solidFill>
                  <a:schemeClr val="bg1">
                    <a:lumMod val="65000"/>
                  </a:schemeClr>
                </a:solidFill>
                <a:ea typeface="微软雅黑"/>
              </a:rPr>
              <a:t>⑨</a:t>
            </a:r>
          </a:p>
        </p:txBody>
      </p:sp>
      <p:sp>
        <p:nvSpPr>
          <p:cNvPr id="78" name="右箭头 77"/>
          <p:cNvSpPr/>
          <p:nvPr/>
        </p:nvSpPr>
        <p:spPr>
          <a:xfrm rot="20551513">
            <a:off x="3313621" y="3285985"/>
            <a:ext cx="879365" cy="386669"/>
          </a:xfrm>
          <a:prstGeom prst="righ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r>
              <a:rPr lang="zh-CN" altLang="en-US" b="1" kern="0" dirty="0" smtClean="0">
                <a:solidFill>
                  <a:schemeClr val="bg1">
                    <a:lumMod val="65000"/>
                  </a:schemeClr>
                </a:solidFill>
                <a:ea typeface="微软雅黑"/>
              </a:rPr>
              <a:t>⑿</a:t>
            </a:r>
          </a:p>
        </p:txBody>
      </p:sp>
      <p:sp>
        <p:nvSpPr>
          <p:cNvPr id="79" name="左箭头 78"/>
          <p:cNvSpPr/>
          <p:nvPr/>
        </p:nvSpPr>
        <p:spPr>
          <a:xfrm rot="1379937">
            <a:off x="4758212" y="3306181"/>
            <a:ext cx="766221" cy="371870"/>
          </a:xfrm>
          <a:prstGeom prst="lef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r>
              <a:rPr lang="zh-CN" altLang="en-US" b="1" kern="0" dirty="0" smtClean="0">
                <a:solidFill>
                  <a:schemeClr val="bg1">
                    <a:lumMod val="65000"/>
                  </a:schemeClr>
                </a:solidFill>
                <a:ea typeface="微软雅黑"/>
              </a:rPr>
              <a:t>⑿</a:t>
            </a:r>
          </a:p>
        </p:txBody>
      </p:sp>
      <p:sp>
        <p:nvSpPr>
          <p:cNvPr id="80" name="左箭头 79"/>
          <p:cNvSpPr/>
          <p:nvPr/>
        </p:nvSpPr>
        <p:spPr>
          <a:xfrm>
            <a:off x="5868144" y="2955250"/>
            <a:ext cx="576064" cy="371870"/>
          </a:xfrm>
          <a:prstGeom prst="lef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r>
              <a:rPr lang="zh-CN" altLang="en-US" b="1" kern="0" dirty="0" smtClean="0">
                <a:solidFill>
                  <a:schemeClr val="bg1">
                    <a:lumMod val="65000"/>
                  </a:schemeClr>
                </a:solidFill>
                <a:ea typeface="微软雅黑"/>
              </a:rPr>
              <a:t>⑥</a:t>
            </a:r>
          </a:p>
        </p:txBody>
      </p:sp>
      <p:sp>
        <p:nvSpPr>
          <p:cNvPr id="81" name="右箭头 80"/>
          <p:cNvSpPr/>
          <p:nvPr/>
        </p:nvSpPr>
        <p:spPr>
          <a:xfrm>
            <a:off x="5868144" y="2667218"/>
            <a:ext cx="594453" cy="386669"/>
          </a:xfrm>
          <a:prstGeom prst="righ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r>
              <a:rPr lang="zh-CN" altLang="en-US" b="1" kern="0" dirty="0" smtClean="0">
                <a:solidFill>
                  <a:schemeClr val="bg1">
                    <a:lumMod val="65000"/>
                  </a:schemeClr>
                </a:solidFill>
                <a:ea typeface="微软雅黑"/>
              </a:rPr>
              <a:t>⑤</a:t>
            </a:r>
          </a:p>
        </p:txBody>
      </p:sp>
      <p:sp>
        <p:nvSpPr>
          <p:cNvPr id="84" name="右箭头 83"/>
          <p:cNvSpPr/>
          <p:nvPr/>
        </p:nvSpPr>
        <p:spPr>
          <a:xfrm rot="5400000">
            <a:off x="5593425" y="4310089"/>
            <a:ext cx="504058" cy="386669"/>
          </a:xfrm>
          <a:prstGeom prst="righ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vert="vert270" rtlCol="0" anchor="ctr"/>
          <a:lstStyle/>
          <a:p>
            <a:pPr algn="ctr">
              <a:defRPr/>
            </a:pPr>
            <a:r>
              <a:rPr lang="zh-CN" altLang="en-US" b="1" kern="0" dirty="0" smtClean="0">
                <a:solidFill>
                  <a:schemeClr val="bg1">
                    <a:lumMod val="65000"/>
                  </a:schemeClr>
                </a:solidFill>
                <a:ea typeface="微软雅黑"/>
              </a:rPr>
              <a:t>⑩</a:t>
            </a:r>
          </a:p>
        </p:txBody>
      </p:sp>
      <p:sp>
        <p:nvSpPr>
          <p:cNvPr id="85" name="右箭头 84"/>
          <p:cNvSpPr/>
          <p:nvPr/>
        </p:nvSpPr>
        <p:spPr>
          <a:xfrm rot="16200000">
            <a:off x="5881458" y="4310088"/>
            <a:ext cx="504057" cy="386669"/>
          </a:xfrm>
          <a:prstGeom prst="righ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vert="vert" rtlCol="0" anchor="ctr"/>
          <a:lstStyle/>
          <a:p>
            <a:pPr algn="ctr">
              <a:defRPr/>
            </a:pPr>
            <a:r>
              <a:rPr lang="zh-CN" altLang="en-US" b="1" kern="0" dirty="0" smtClean="0">
                <a:solidFill>
                  <a:schemeClr val="bg1">
                    <a:lumMod val="65000"/>
                  </a:schemeClr>
                </a:solidFill>
                <a:ea typeface="微软雅黑"/>
              </a:rPr>
              <a:t>⑾</a:t>
            </a:r>
          </a:p>
        </p:txBody>
      </p:sp>
      <p:sp>
        <p:nvSpPr>
          <p:cNvPr id="9" name="椭圆 8"/>
          <p:cNvSpPr/>
          <p:nvPr/>
        </p:nvSpPr>
        <p:spPr>
          <a:xfrm>
            <a:off x="2843808" y="1839781"/>
            <a:ext cx="3624402" cy="257071"/>
          </a:xfrm>
          <a:prstGeom prst="ellipse">
            <a:avLst/>
          </a:prstGeom>
          <a:solidFill>
            <a:schemeClr val="bg1">
              <a:lumMod val="9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lumMod val="65000"/>
                  </a:schemeClr>
                </a:solidFill>
                <a:latin typeface="微软雅黑" pitchFamily="34" charset="-122"/>
                <a:ea typeface="微软雅黑" pitchFamily="34" charset="-122"/>
              </a:rPr>
              <a:t>LB</a:t>
            </a:r>
            <a:endParaRPr lang="zh-CN" altLang="en-US" dirty="0">
              <a:solidFill>
                <a:schemeClr val="bg1">
                  <a:lumMod val="65000"/>
                </a:schemeClr>
              </a:solidFill>
              <a:latin typeface="微软雅黑" pitchFamily="34" charset="-122"/>
              <a:ea typeface="微软雅黑" pitchFamily="34" charset="-122"/>
            </a:endParaRPr>
          </a:p>
        </p:txBody>
      </p:sp>
      <p:sp>
        <p:nvSpPr>
          <p:cNvPr id="90" name="右箭头 89"/>
          <p:cNvSpPr/>
          <p:nvPr/>
        </p:nvSpPr>
        <p:spPr>
          <a:xfrm>
            <a:off x="6714241" y="1193086"/>
            <a:ext cx="810087" cy="386669"/>
          </a:xfrm>
          <a:prstGeom prst="righ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r>
              <a:rPr lang="zh-CN" altLang="en-US" b="1" kern="0" dirty="0" smtClean="0">
                <a:solidFill>
                  <a:schemeClr val="bg1">
                    <a:lumMod val="65000"/>
                  </a:schemeClr>
                </a:solidFill>
                <a:ea typeface="微软雅黑"/>
              </a:rPr>
              <a:t>②</a:t>
            </a:r>
          </a:p>
        </p:txBody>
      </p:sp>
      <p:sp>
        <p:nvSpPr>
          <p:cNvPr id="91" name="左箭头 90"/>
          <p:cNvSpPr/>
          <p:nvPr/>
        </p:nvSpPr>
        <p:spPr>
          <a:xfrm rot="21582922">
            <a:off x="6786843" y="1466705"/>
            <a:ext cx="742715" cy="371870"/>
          </a:xfrm>
          <a:prstGeom prst="lef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r>
              <a:rPr lang="zh-CN" altLang="en-US" b="1" kern="0" dirty="0" smtClean="0">
                <a:solidFill>
                  <a:schemeClr val="bg1">
                    <a:lumMod val="65000"/>
                  </a:schemeClr>
                </a:solidFill>
                <a:ea typeface="微软雅黑"/>
              </a:rPr>
              <a:t>③</a:t>
            </a:r>
          </a:p>
        </p:txBody>
      </p:sp>
      <p:sp>
        <p:nvSpPr>
          <p:cNvPr id="92" name="右箭头 91"/>
          <p:cNvSpPr/>
          <p:nvPr/>
        </p:nvSpPr>
        <p:spPr>
          <a:xfrm rot="5400000">
            <a:off x="4045254" y="1867514"/>
            <a:ext cx="936104" cy="386669"/>
          </a:xfrm>
          <a:prstGeom prst="righ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vert="vert270" rtlCol="0" anchor="ctr"/>
          <a:lstStyle/>
          <a:p>
            <a:pPr algn="ctr">
              <a:defRPr/>
            </a:pPr>
            <a:r>
              <a:rPr lang="zh-CN" altLang="en-US" b="1" kern="0" dirty="0" smtClean="0">
                <a:solidFill>
                  <a:schemeClr val="bg1">
                    <a:lumMod val="65000"/>
                  </a:schemeClr>
                </a:solidFill>
                <a:ea typeface="微软雅黑"/>
              </a:rPr>
              <a:t>④</a:t>
            </a:r>
          </a:p>
        </p:txBody>
      </p:sp>
      <p:sp>
        <p:nvSpPr>
          <p:cNvPr id="2048" name="圆角矩形 2047"/>
          <p:cNvSpPr/>
          <p:nvPr/>
        </p:nvSpPr>
        <p:spPr>
          <a:xfrm>
            <a:off x="541298" y="317501"/>
            <a:ext cx="1362913" cy="589752"/>
          </a:xfrm>
          <a:prstGeom prst="roundRect">
            <a:avLst/>
          </a:prstGeom>
          <a:solidFill>
            <a:schemeClr val="bg1">
              <a:lumMod val="85000"/>
              <a:alpha val="91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右箭头 92"/>
          <p:cNvSpPr/>
          <p:nvPr/>
        </p:nvSpPr>
        <p:spPr>
          <a:xfrm rot="16200000">
            <a:off x="5125375" y="1795505"/>
            <a:ext cx="936104" cy="386669"/>
          </a:xfrm>
          <a:prstGeom prst="righ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vert="vert" rtlCol="0" anchor="ctr"/>
          <a:lstStyle/>
          <a:p>
            <a:pPr algn="ctr">
              <a:defRPr/>
            </a:pPr>
            <a:r>
              <a:rPr lang="zh-CN" altLang="en-US" b="1" kern="0" dirty="0" smtClean="0">
                <a:solidFill>
                  <a:schemeClr val="bg1">
                    <a:lumMod val="65000"/>
                  </a:schemeClr>
                </a:solidFill>
                <a:ea typeface="微软雅黑"/>
              </a:rPr>
              <a:t>⒀</a:t>
            </a:r>
          </a:p>
        </p:txBody>
      </p:sp>
      <p:sp>
        <p:nvSpPr>
          <p:cNvPr id="94" name="左箭头 93"/>
          <p:cNvSpPr/>
          <p:nvPr/>
        </p:nvSpPr>
        <p:spPr>
          <a:xfrm rot="12614681">
            <a:off x="1686217" y="692438"/>
            <a:ext cx="1243147" cy="371870"/>
          </a:xfrm>
          <a:prstGeom prst="lef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vert="vert" rtlCol="0" anchor="ctr"/>
          <a:lstStyle/>
          <a:p>
            <a:pPr algn="ctr">
              <a:defRPr/>
            </a:pPr>
            <a:r>
              <a:rPr lang="zh-CN" altLang="en-US" b="1" kern="0" dirty="0" smtClean="0">
                <a:solidFill>
                  <a:schemeClr val="bg1">
                    <a:lumMod val="65000"/>
                  </a:schemeClr>
                </a:solidFill>
                <a:ea typeface="微软雅黑"/>
              </a:rPr>
              <a:t>⒀</a:t>
            </a:r>
            <a:endParaRPr lang="zh-CN" altLang="en-US" b="1" kern="0" dirty="0">
              <a:solidFill>
                <a:schemeClr val="bg1">
                  <a:lumMod val="65000"/>
                </a:schemeClr>
              </a:solidFill>
              <a:ea typeface="微软雅黑"/>
            </a:endParaRPr>
          </a:p>
        </p:txBody>
      </p:sp>
      <p:sp>
        <p:nvSpPr>
          <p:cNvPr id="95" name="左箭头 94"/>
          <p:cNvSpPr/>
          <p:nvPr/>
        </p:nvSpPr>
        <p:spPr>
          <a:xfrm rot="1689613">
            <a:off x="1604962" y="848463"/>
            <a:ext cx="1122857" cy="371870"/>
          </a:xfrm>
          <a:prstGeom prst="lef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r>
              <a:rPr lang="zh-CN" altLang="en-US" b="1" kern="0" dirty="0" smtClean="0">
                <a:solidFill>
                  <a:schemeClr val="bg1">
                    <a:lumMod val="65000"/>
                  </a:schemeClr>
                </a:solidFill>
                <a:ea typeface="微软雅黑"/>
              </a:rPr>
              <a:t>④</a:t>
            </a:r>
          </a:p>
        </p:txBody>
      </p:sp>
      <p:sp>
        <p:nvSpPr>
          <p:cNvPr id="96" name="右箭头 95"/>
          <p:cNvSpPr/>
          <p:nvPr/>
        </p:nvSpPr>
        <p:spPr>
          <a:xfrm rot="20860365">
            <a:off x="1598587" y="1453136"/>
            <a:ext cx="1341640" cy="386669"/>
          </a:xfrm>
          <a:prstGeom prst="righ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r>
              <a:rPr lang="zh-CN" altLang="en-US" b="1" kern="0" dirty="0" smtClean="0">
                <a:solidFill>
                  <a:schemeClr val="bg1">
                    <a:lumMod val="65000"/>
                  </a:schemeClr>
                </a:solidFill>
                <a:ea typeface="微软雅黑"/>
              </a:rPr>
              <a:t>⒀</a:t>
            </a:r>
            <a:endParaRPr lang="zh-CN" altLang="en-US" b="1" kern="0" dirty="0">
              <a:solidFill>
                <a:schemeClr val="bg1">
                  <a:lumMod val="65000"/>
                </a:schemeClr>
              </a:solidFill>
              <a:ea typeface="微软雅黑"/>
            </a:endParaRPr>
          </a:p>
        </p:txBody>
      </p:sp>
      <p:sp>
        <p:nvSpPr>
          <p:cNvPr id="97" name="左箭头 96"/>
          <p:cNvSpPr/>
          <p:nvPr/>
        </p:nvSpPr>
        <p:spPr>
          <a:xfrm rot="20843287">
            <a:off x="1652141" y="1725790"/>
            <a:ext cx="1230061" cy="371870"/>
          </a:xfrm>
          <a:prstGeom prst="lef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r>
              <a:rPr lang="zh-CN" altLang="en-US" b="1" kern="0" dirty="0" smtClean="0">
                <a:solidFill>
                  <a:schemeClr val="bg1">
                    <a:lumMod val="65000"/>
                  </a:schemeClr>
                </a:solidFill>
                <a:ea typeface="微软雅黑"/>
              </a:rPr>
              <a:t>④</a:t>
            </a:r>
          </a:p>
        </p:txBody>
      </p:sp>
      <p:sp>
        <p:nvSpPr>
          <p:cNvPr id="2049" name="矩形 2048"/>
          <p:cNvSpPr/>
          <p:nvPr/>
        </p:nvSpPr>
        <p:spPr>
          <a:xfrm>
            <a:off x="0" y="810000"/>
            <a:ext cx="9142413" cy="1027980"/>
          </a:xfrm>
          <a:prstGeom prst="rect">
            <a:avLst/>
          </a:prstGeom>
          <a:gradFill flip="none" rotWithShape="1">
            <a:gsLst>
              <a:gs pos="50000">
                <a:schemeClr val="tx1">
                  <a:alpha val="95000"/>
                  <a:lumMod val="85000"/>
                  <a:lumOff val="15000"/>
                </a:schemeClr>
              </a:gs>
              <a:gs pos="100000">
                <a:srgbClr val="4D4D4D">
                  <a:alpha val="88000"/>
                  <a:lumMod val="75000"/>
                  <a:lumOff val="25000"/>
                </a:srgbClr>
              </a:gs>
              <a:gs pos="0">
                <a:schemeClr val="tx1">
                  <a:alpha val="88000"/>
                  <a:lumMod val="75000"/>
                  <a:lumOff val="25000"/>
                </a:schemeClr>
              </a:gs>
            </a:gsLst>
            <a:lin ang="5400000" scaled="0"/>
            <a:tileRect/>
          </a:gradFill>
          <a:ln w="3810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solidFill>
                  <a:schemeClr val="bg1"/>
                </a:solidFill>
                <a:latin typeface="微软雅黑" pitchFamily="34" charset="-122"/>
                <a:ea typeface="微软雅黑" pitchFamily="34" charset="-122"/>
              </a:rPr>
              <a:t>1.</a:t>
            </a:r>
            <a:r>
              <a:rPr lang="en-US" altLang="zh-CN" sz="2000" b="1" dirty="0">
                <a:ln w="19050">
                  <a:noFill/>
                </a:ln>
                <a:latin typeface="微软雅黑" pitchFamily="34" charset="-122"/>
                <a:ea typeface="微软雅黑" pitchFamily="34" charset="-122"/>
              </a:rPr>
              <a:t> TB</a:t>
            </a:r>
            <a:r>
              <a:rPr lang="zh-CN" altLang="en-US" sz="2000" b="1" dirty="0">
                <a:ln w="19050">
                  <a:noFill/>
                </a:ln>
                <a:latin typeface="微软雅黑" pitchFamily="34" charset="-122"/>
                <a:ea typeface="微软雅黑" pitchFamily="34" charset="-122"/>
              </a:rPr>
              <a:t>商品搜索</a:t>
            </a:r>
            <a:r>
              <a:rPr lang="zh-CN" altLang="en-US" sz="2000" b="1" dirty="0" smtClean="0">
                <a:ln w="19050">
                  <a:noFill/>
                </a:ln>
                <a:latin typeface="微软雅黑" pitchFamily="34" charset="-122"/>
                <a:ea typeface="微软雅黑" pitchFamily="34" charset="-122"/>
              </a:rPr>
              <a:t>特点</a:t>
            </a:r>
            <a:r>
              <a:rPr lang="en-US" altLang="zh-CN" sz="2000" b="1" dirty="0" smtClean="0">
                <a:solidFill>
                  <a:schemeClr val="bg1"/>
                </a:solidFill>
                <a:latin typeface="微软雅黑" pitchFamily="34" charset="-122"/>
                <a:ea typeface="微软雅黑" pitchFamily="34" charset="-122"/>
              </a:rPr>
              <a:t> </a:t>
            </a:r>
            <a:endParaRPr lang="zh-CN" altLang="en-US" sz="2000" b="1" dirty="0">
              <a:solidFill>
                <a:schemeClr val="bg1"/>
              </a:solidFill>
              <a:latin typeface="微软雅黑" pitchFamily="34" charset="-122"/>
              <a:ea typeface="微软雅黑" pitchFamily="34" charset="-122"/>
            </a:endParaRPr>
          </a:p>
        </p:txBody>
      </p:sp>
      <p:sp>
        <p:nvSpPr>
          <p:cNvPr id="100" name="矩形 99"/>
          <p:cNvSpPr/>
          <p:nvPr/>
        </p:nvSpPr>
        <p:spPr>
          <a:xfrm>
            <a:off x="0" y="4467418"/>
            <a:ext cx="9142413" cy="1027980"/>
          </a:xfrm>
          <a:prstGeom prst="rect">
            <a:avLst/>
          </a:prstGeom>
          <a:gradFill flip="none" rotWithShape="1">
            <a:gsLst>
              <a:gs pos="50000">
                <a:schemeClr val="tx1">
                  <a:alpha val="95000"/>
                  <a:lumMod val="85000"/>
                  <a:lumOff val="15000"/>
                </a:schemeClr>
              </a:gs>
              <a:gs pos="100000">
                <a:srgbClr val="4D4D4D">
                  <a:alpha val="88000"/>
                  <a:lumMod val="75000"/>
                  <a:lumOff val="25000"/>
                </a:srgbClr>
              </a:gs>
              <a:gs pos="0">
                <a:schemeClr val="tx1">
                  <a:alpha val="88000"/>
                  <a:lumMod val="75000"/>
                  <a:lumOff val="25000"/>
                </a:schemeClr>
              </a:gs>
            </a:gsLst>
            <a:lin ang="5400000" scaled="0"/>
            <a:tileRect/>
          </a:gradFill>
          <a:ln w="3810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solidFill>
                  <a:schemeClr val="bg1"/>
                </a:solidFill>
                <a:latin typeface="微软雅黑" pitchFamily="34" charset="-122"/>
                <a:ea typeface="微软雅黑" pitchFamily="34" charset="-122"/>
              </a:rPr>
              <a:t>2.TB</a:t>
            </a:r>
            <a:r>
              <a:rPr lang="zh-CN" altLang="en-US" sz="2000" b="1" dirty="0" smtClean="0">
                <a:ln w="19050">
                  <a:noFill/>
                </a:ln>
                <a:latin typeface="微软雅黑" pitchFamily="34" charset="-122"/>
                <a:ea typeface="微软雅黑" pitchFamily="34" charset="-122"/>
              </a:rPr>
              <a:t>搜索引擎基础</a:t>
            </a:r>
            <a:endParaRPr lang="zh-CN" altLang="en-US" sz="2000" b="1" dirty="0">
              <a:ln w="19050">
                <a:noFill/>
              </a:ln>
              <a:latin typeface="微软雅黑" pitchFamily="34" charset="-122"/>
              <a:ea typeface="微软雅黑" pitchFamily="34" charset="-122"/>
            </a:endParaRPr>
          </a:p>
        </p:txBody>
      </p:sp>
      <p:sp>
        <p:nvSpPr>
          <p:cNvPr id="101" name="矩形 100"/>
          <p:cNvSpPr/>
          <p:nvPr/>
        </p:nvSpPr>
        <p:spPr>
          <a:xfrm>
            <a:off x="0" y="5975350"/>
            <a:ext cx="9142413" cy="513990"/>
          </a:xfrm>
          <a:prstGeom prst="rect">
            <a:avLst/>
          </a:prstGeom>
          <a:gradFill flip="none" rotWithShape="1">
            <a:gsLst>
              <a:gs pos="50000">
                <a:schemeClr val="tx1">
                  <a:alpha val="95000"/>
                  <a:lumMod val="85000"/>
                  <a:lumOff val="15000"/>
                </a:schemeClr>
              </a:gs>
              <a:gs pos="100000">
                <a:srgbClr val="4D4D4D">
                  <a:alpha val="88000"/>
                  <a:lumMod val="75000"/>
                  <a:lumOff val="25000"/>
                </a:srgbClr>
              </a:gs>
              <a:gs pos="0">
                <a:schemeClr val="tx1">
                  <a:alpha val="88000"/>
                  <a:lumMod val="75000"/>
                  <a:lumOff val="25000"/>
                </a:schemeClr>
              </a:gs>
            </a:gsLst>
            <a:lin ang="5400000" scaled="0"/>
            <a:tileRect/>
          </a:gradFill>
          <a:ln w="3810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微软雅黑" pitchFamily="34" charset="-122"/>
                <a:ea typeface="微软雅黑" pitchFamily="34" charset="-122"/>
              </a:rPr>
              <a:t>3.TB</a:t>
            </a:r>
            <a:r>
              <a:rPr lang="zh-CN" altLang="en-US" sz="2000" b="1" dirty="0">
                <a:solidFill>
                  <a:schemeClr val="bg1"/>
                </a:solidFill>
                <a:latin typeface="微软雅黑" pitchFamily="34" charset="-122"/>
                <a:ea typeface="微软雅黑" pitchFamily="34" charset="-122"/>
              </a:rPr>
              <a:t>商品搜索系统</a:t>
            </a:r>
          </a:p>
        </p:txBody>
      </p:sp>
    </p:spTree>
    <p:extLst>
      <p:ext uri="{BB962C8B-B14F-4D97-AF65-F5344CB8AC3E}">
        <p14:creationId xmlns:p14="http://schemas.microsoft.com/office/powerpoint/2010/main" val="68783471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p:tgtEl>
                                          <p:spTgt spid="2049"/>
                                        </p:tgtEl>
                                        <p:attrNameLst>
                                          <p:attrName>ppt_x</p:attrName>
                                        </p:attrNameLst>
                                      </p:cBhvr>
                                      <p:tavLst>
                                        <p:tav tm="0">
                                          <p:val>
                                            <p:strVal val="#ppt_x-#ppt_w*1.125000"/>
                                          </p:val>
                                        </p:tav>
                                        <p:tav tm="100000">
                                          <p:val>
                                            <p:strVal val="#ppt_x"/>
                                          </p:val>
                                        </p:tav>
                                      </p:tavLst>
                                    </p:anim>
                                    <p:animEffect transition="in" filter="wipe(right)">
                                      <p:cBhvr>
                                        <p:cTn id="8" dur="500"/>
                                        <p:tgtEl>
                                          <p:spTgt spid="2049"/>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p:stCondLst>
                                    <p:cond delay="0"/>
                                  </p:stCondLst>
                                  <p:childTnLst>
                                    <p:set>
                                      <p:cBhvr>
                                        <p:cTn id="12" dur="1" fill="hold">
                                          <p:stCondLst>
                                            <p:cond delay="0"/>
                                          </p:stCondLst>
                                        </p:cTn>
                                        <p:tgtEl>
                                          <p:spTgt spid="100"/>
                                        </p:tgtEl>
                                        <p:attrNameLst>
                                          <p:attrName>style.visibility</p:attrName>
                                        </p:attrNameLst>
                                      </p:cBhvr>
                                      <p:to>
                                        <p:strVal val="visible"/>
                                      </p:to>
                                    </p:set>
                                    <p:anim calcmode="lin" valueType="num">
                                      <p:cBhvr additive="base">
                                        <p:cTn id="13" dur="500"/>
                                        <p:tgtEl>
                                          <p:spTgt spid="100"/>
                                        </p:tgtEl>
                                        <p:attrNameLst>
                                          <p:attrName>ppt_x</p:attrName>
                                        </p:attrNameLst>
                                      </p:cBhvr>
                                      <p:tavLst>
                                        <p:tav tm="0">
                                          <p:val>
                                            <p:strVal val="#ppt_x-#ppt_w*1.125000"/>
                                          </p:val>
                                        </p:tav>
                                        <p:tav tm="100000">
                                          <p:val>
                                            <p:strVal val="#ppt_x"/>
                                          </p:val>
                                        </p:tav>
                                      </p:tavLst>
                                    </p:anim>
                                    <p:animEffect transition="in" filter="wipe(right)">
                                      <p:cBhvr>
                                        <p:cTn id="14" dur="500"/>
                                        <p:tgtEl>
                                          <p:spTgt spid="100"/>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grpId="0" nodeType="clickEffect">
                                  <p:stCondLst>
                                    <p:cond delay="0"/>
                                  </p:stCondLst>
                                  <p:childTnLst>
                                    <p:set>
                                      <p:cBhvr>
                                        <p:cTn id="18" dur="1" fill="hold">
                                          <p:stCondLst>
                                            <p:cond delay="0"/>
                                          </p:stCondLst>
                                        </p:cTn>
                                        <p:tgtEl>
                                          <p:spTgt spid="101"/>
                                        </p:tgtEl>
                                        <p:attrNameLst>
                                          <p:attrName>style.visibility</p:attrName>
                                        </p:attrNameLst>
                                      </p:cBhvr>
                                      <p:to>
                                        <p:strVal val="visible"/>
                                      </p:to>
                                    </p:set>
                                    <p:anim calcmode="lin" valueType="num">
                                      <p:cBhvr additive="base">
                                        <p:cTn id="19" dur="500"/>
                                        <p:tgtEl>
                                          <p:spTgt spid="101"/>
                                        </p:tgtEl>
                                        <p:attrNameLst>
                                          <p:attrName>ppt_x</p:attrName>
                                        </p:attrNameLst>
                                      </p:cBhvr>
                                      <p:tavLst>
                                        <p:tav tm="0">
                                          <p:val>
                                            <p:strVal val="#ppt_x-#ppt_w*1.125000"/>
                                          </p:val>
                                        </p:tav>
                                        <p:tav tm="100000">
                                          <p:val>
                                            <p:strVal val="#ppt_x"/>
                                          </p:val>
                                        </p:tav>
                                      </p:tavLst>
                                    </p:anim>
                                    <p:animEffect transition="in" filter="wipe(right)">
                                      <p:cBhvr>
                                        <p:cTn id="20"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100" grpId="0" animBg="1"/>
      <p:bldP spid="10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519772" y="440668"/>
            <a:ext cx="4422991" cy="1196727"/>
            <a:chOff x="2555776" y="908720"/>
            <a:chExt cx="4422991" cy="1196727"/>
          </a:xfrm>
          <a:noFill/>
        </p:grpSpPr>
        <p:pic>
          <p:nvPicPr>
            <p:cNvPr id="3" name="Picture 2"/>
            <p:cNvPicPr>
              <a:picLocks noChangeAspect="1" noChangeArrowheads="1"/>
            </p:cNvPicPr>
            <p:nvPr/>
          </p:nvPicPr>
          <p:blipFill>
            <a:blip r:embed="rId2" cstate="print"/>
            <a:srcRect/>
            <a:stretch>
              <a:fillRect/>
            </a:stretch>
          </p:blipFill>
          <p:spPr bwMode="auto">
            <a:xfrm>
              <a:off x="2555776" y="908720"/>
              <a:ext cx="4422991" cy="1196727"/>
            </a:xfrm>
            <a:prstGeom prst="rect">
              <a:avLst/>
            </a:prstGeom>
            <a:grpFill/>
            <a:ln w="9525">
              <a:noFill/>
              <a:miter lim="800000"/>
              <a:headEnd/>
              <a:tailEnd/>
            </a:ln>
          </p:spPr>
        </p:pic>
        <p:sp>
          <p:nvSpPr>
            <p:cNvPr id="6" name="矩形 5"/>
            <p:cNvSpPr/>
            <p:nvPr/>
          </p:nvSpPr>
          <p:spPr>
            <a:xfrm>
              <a:off x="2555776" y="908720"/>
              <a:ext cx="612068" cy="3693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endParaRPr>
            </a:p>
          </p:txBody>
        </p:sp>
      </p:grpSp>
      <p:sp>
        <p:nvSpPr>
          <p:cNvPr id="5" name="TextBox 4"/>
          <p:cNvSpPr txBox="1"/>
          <p:nvPr/>
        </p:nvSpPr>
        <p:spPr>
          <a:xfrm>
            <a:off x="2594489" y="1326250"/>
            <a:ext cx="2375971" cy="338554"/>
          </a:xfrm>
          <a:prstGeom prst="rect">
            <a:avLst/>
          </a:prstGeom>
          <a:noFill/>
          <a:ln>
            <a:noFill/>
          </a:ln>
        </p:spPr>
        <p:txBody>
          <a:bodyPr wrap="none" rtlCol="0">
            <a:spAutoFit/>
          </a:bodyPr>
          <a:lstStyle/>
          <a:p>
            <a:pPr>
              <a:defRPr/>
            </a:pPr>
            <a:r>
              <a:rPr lang="zh-CN" altLang="en-US" sz="1600" kern="0" dirty="0" smtClean="0">
                <a:solidFill>
                  <a:schemeClr val="bg1">
                    <a:lumMod val="65000"/>
                  </a:schemeClr>
                </a:solidFill>
              </a:rPr>
              <a:t>女装 雪纺 连衣裙 包邮①</a:t>
            </a: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298" y="317501"/>
            <a:ext cx="1364659" cy="589752"/>
          </a:xfrm>
          <a:prstGeom prst="roundRect">
            <a:avLst/>
          </a:prstGeom>
          <a:solidFill>
            <a:schemeClr val="bg1">
              <a:lumMod val="95000"/>
            </a:schemeClr>
          </a:solidFill>
          <a:ln>
            <a:solidFill>
              <a:schemeClr val="bg1">
                <a:lumMod val="75000"/>
              </a:schemeClr>
            </a:solidFill>
          </a:ln>
          <a:effectLst/>
        </p:spPr>
      </p:pic>
      <p:sp>
        <p:nvSpPr>
          <p:cNvPr id="8" name="圆角矩形 7"/>
          <p:cNvSpPr/>
          <p:nvPr/>
        </p:nvSpPr>
        <p:spPr>
          <a:xfrm>
            <a:off x="539552" y="1543104"/>
            <a:ext cx="1364659" cy="589752"/>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kern="0" dirty="0" smtClean="0">
                <a:solidFill>
                  <a:schemeClr val="bg1">
                    <a:lumMod val="65000"/>
                  </a:schemeClr>
                </a:solidFill>
                <a:latin typeface="Trebuchet MS" pitchFamily="34" charset="0"/>
              </a:rPr>
              <a:t>P4P</a:t>
            </a:r>
            <a:endParaRPr lang="zh-CN" altLang="en-US" b="1" kern="0" dirty="0">
              <a:solidFill>
                <a:schemeClr val="bg1">
                  <a:lumMod val="65000"/>
                </a:schemeClr>
              </a:solidFill>
              <a:latin typeface="Trebuchet MS" pitchFamily="34" charset="0"/>
            </a:endParaRPr>
          </a:p>
        </p:txBody>
      </p:sp>
      <p:sp>
        <p:nvSpPr>
          <p:cNvPr id="10" name="圆角矩形 9"/>
          <p:cNvSpPr/>
          <p:nvPr/>
        </p:nvSpPr>
        <p:spPr>
          <a:xfrm>
            <a:off x="7344308" y="1111056"/>
            <a:ext cx="1364659" cy="589752"/>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kern="0" dirty="0" smtClean="0">
                <a:solidFill>
                  <a:schemeClr val="bg1">
                    <a:lumMod val="65000"/>
                  </a:schemeClr>
                </a:solidFill>
                <a:latin typeface="Trebuchet MS" pitchFamily="34" charset="0"/>
              </a:rPr>
              <a:t>QP</a:t>
            </a:r>
            <a:endParaRPr lang="zh-CN" altLang="en-US" b="1" kern="0" dirty="0">
              <a:solidFill>
                <a:schemeClr val="bg1">
                  <a:lumMod val="65000"/>
                </a:schemeClr>
              </a:solidFill>
              <a:latin typeface="Trebuchet MS" pitchFamily="34" charset="0"/>
            </a:endParaRPr>
          </a:p>
        </p:txBody>
      </p:sp>
      <p:sp>
        <p:nvSpPr>
          <p:cNvPr id="11" name="圆角矩形 10"/>
          <p:cNvSpPr/>
          <p:nvPr/>
        </p:nvSpPr>
        <p:spPr>
          <a:xfrm>
            <a:off x="1763688" y="2276872"/>
            <a:ext cx="5760640" cy="3456384"/>
          </a:xfrm>
          <a:prstGeom prst="roundRect">
            <a:avLst>
              <a:gd name="adj" fmla="val 13175"/>
            </a:avLst>
          </a:prstGeom>
          <a:solidFill>
            <a:schemeClr val="bg1">
              <a:lumMod val="95000"/>
            </a:schemeClr>
          </a:solidFill>
          <a:ln w="28575" cap="flat" cmpd="sng" algn="ctr">
            <a:solidFill>
              <a:schemeClr val="bg1">
                <a:lumMod val="75000"/>
              </a:schemeClr>
            </a:solidFill>
            <a:prstDash val="sysDot"/>
          </a:ln>
          <a:effectLst/>
        </p:spPr>
        <p:txBody>
          <a:bodyPr rtlCol="0" anchor="ctr"/>
          <a:lstStyle/>
          <a:p>
            <a:pPr algn="ctr">
              <a:defRPr/>
            </a:pPr>
            <a:endParaRPr lang="zh-CN" altLang="en-US" b="1" kern="0" dirty="0" smtClean="0">
              <a:solidFill>
                <a:schemeClr val="bg1">
                  <a:lumMod val="65000"/>
                </a:schemeClr>
              </a:solidFill>
              <a:ea typeface="微软雅黑"/>
            </a:endParaRPr>
          </a:p>
        </p:txBody>
      </p:sp>
      <p:grpSp>
        <p:nvGrpSpPr>
          <p:cNvPr id="66" name="组合 153"/>
          <p:cNvGrpSpPr/>
          <p:nvPr/>
        </p:nvGrpSpPr>
        <p:grpSpPr>
          <a:xfrm>
            <a:off x="3707904" y="3387298"/>
            <a:ext cx="1368152" cy="1368152"/>
            <a:chOff x="467544" y="2924944"/>
            <a:chExt cx="1368152" cy="1368152"/>
          </a:xfrm>
          <a:noFill/>
        </p:grpSpPr>
        <p:pic>
          <p:nvPicPr>
            <p:cNvPr id="67" name="Picture 3" descr="C:\Users\jianhao\Downloads\20110601125829306_easyicon_cn_256.png"/>
            <p:cNvPicPr>
              <a:picLocks noChangeAspect="1" noChangeArrowheads="1"/>
            </p:cNvPicPr>
            <p:nvPr/>
          </p:nvPicPr>
          <p:blipFill>
            <a:blip r:embed="rId4" cstate="print"/>
            <a:srcRect/>
            <a:stretch>
              <a:fillRect/>
            </a:stretch>
          </p:blipFill>
          <p:spPr bwMode="auto">
            <a:xfrm>
              <a:off x="467544" y="2924944"/>
              <a:ext cx="1368152" cy="1368152"/>
            </a:xfrm>
            <a:prstGeom prst="rect">
              <a:avLst/>
            </a:prstGeom>
            <a:grpFill/>
            <a:ln>
              <a:noFill/>
            </a:ln>
          </p:spPr>
        </p:pic>
        <p:sp>
          <p:nvSpPr>
            <p:cNvPr id="68" name="TextBox 67"/>
            <p:cNvSpPr txBox="1"/>
            <p:nvPr/>
          </p:nvSpPr>
          <p:spPr>
            <a:xfrm>
              <a:off x="611560" y="2924944"/>
              <a:ext cx="1120756" cy="369332"/>
            </a:xfrm>
            <a:prstGeom prst="rect">
              <a:avLst/>
            </a:prstGeom>
            <a:grpFill/>
            <a:ln>
              <a:noFill/>
            </a:ln>
          </p:spPr>
          <p:txBody>
            <a:bodyPr wrap="none" rtlCol="0">
              <a:spAutoFit/>
            </a:bodyPr>
            <a:lstStyle/>
            <a:p>
              <a:pPr>
                <a:defRPr/>
              </a:pPr>
              <a:r>
                <a:rPr lang="en-US" altLang="zh-CN" b="1" kern="0" dirty="0" err="1" smtClean="0">
                  <a:solidFill>
                    <a:schemeClr val="bg1">
                      <a:lumMod val="65000"/>
                    </a:schemeClr>
                  </a:solidFill>
                </a:rPr>
                <a:t>CMServer</a:t>
              </a:r>
              <a:endParaRPr lang="zh-CN" altLang="en-US" b="1" kern="0" dirty="0" smtClean="0">
                <a:solidFill>
                  <a:schemeClr val="bg1">
                    <a:lumMod val="65000"/>
                  </a:schemeClr>
                </a:solidFill>
              </a:endParaRPr>
            </a:p>
          </p:txBody>
        </p:sp>
      </p:grpSp>
      <p:sp>
        <p:nvSpPr>
          <p:cNvPr id="13" name="圆角矩形 12"/>
          <p:cNvSpPr/>
          <p:nvPr/>
        </p:nvSpPr>
        <p:spPr>
          <a:xfrm>
            <a:off x="5364088" y="3531314"/>
            <a:ext cx="1872208" cy="792088"/>
          </a:xfrm>
          <a:prstGeom prst="roundRect">
            <a:avLst/>
          </a:prstGeom>
          <a:noFill/>
          <a:ln w="25400">
            <a:solidFill>
              <a:schemeClr val="bg1">
                <a:lumMod val="75000"/>
              </a:schemeClr>
            </a:solidFill>
          </a:ln>
          <a:effectLst/>
        </p:spPr>
        <p:txBody>
          <a:bodyPr rtlCol="0" anchor="ctr"/>
          <a:lstStyle/>
          <a:p>
            <a:pPr algn="ctr"/>
            <a:r>
              <a:rPr lang="en-US" altLang="zh-CN" b="1" kern="0" dirty="0" smtClean="0">
                <a:solidFill>
                  <a:schemeClr val="bg1">
                    <a:lumMod val="65000"/>
                  </a:schemeClr>
                </a:solidFill>
              </a:rPr>
              <a:t>Merger</a:t>
            </a:r>
            <a:endParaRPr lang="zh-CN" altLang="en-US" b="1" kern="0" dirty="0">
              <a:solidFill>
                <a:schemeClr val="bg1">
                  <a:lumMod val="65000"/>
                </a:schemeClr>
              </a:solidFill>
            </a:endParaRPr>
          </a:p>
        </p:txBody>
      </p:sp>
      <p:sp>
        <p:nvSpPr>
          <p:cNvPr id="20" name="圆角矩形 19"/>
          <p:cNvSpPr/>
          <p:nvPr/>
        </p:nvSpPr>
        <p:spPr>
          <a:xfrm>
            <a:off x="3491880" y="2492896"/>
            <a:ext cx="2448272" cy="792088"/>
          </a:xfrm>
          <a:prstGeom prst="roundRect">
            <a:avLst/>
          </a:prstGeom>
          <a:noFill/>
          <a:ln w="25400">
            <a:solidFill>
              <a:schemeClr val="bg1">
                <a:lumMod val="75000"/>
              </a:schemeClr>
            </a:solidFill>
          </a:ln>
          <a:effectLst/>
        </p:spPr>
        <p:txBody>
          <a:bodyPr rtlCol="0" anchor="ctr"/>
          <a:lstStyle/>
          <a:p>
            <a:pPr algn="ctr"/>
            <a:r>
              <a:rPr lang="en-US" altLang="zh-CN" b="1" kern="0" dirty="0" smtClean="0">
                <a:solidFill>
                  <a:schemeClr val="bg1">
                    <a:lumMod val="65000"/>
                  </a:schemeClr>
                </a:solidFill>
              </a:rPr>
              <a:t>Blender</a:t>
            </a:r>
            <a:endParaRPr lang="zh-CN" altLang="en-US" b="1" kern="0" dirty="0">
              <a:solidFill>
                <a:schemeClr val="bg1">
                  <a:lumMod val="65000"/>
                </a:schemeClr>
              </a:solidFill>
            </a:endParaRPr>
          </a:p>
        </p:txBody>
      </p:sp>
      <p:grpSp>
        <p:nvGrpSpPr>
          <p:cNvPr id="26" name="组合 92"/>
          <p:cNvGrpSpPr/>
          <p:nvPr/>
        </p:nvGrpSpPr>
        <p:grpSpPr>
          <a:xfrm>
            <a:off x="4211960" y="4467418"/>
            <a:ext cx="3109665" cy="1013810"/>
            <a:chOff x="5652120" y="4896544"/>
            <a:chExt cx="3109665" cy="1013810"/>
          </a:xfrm>
          <a:noFill/>
        </p:grpSpPr>
        <p:sp>
          <p:nvSpPr>
            <p:cNvPr id="27" name="圆角矩形 26"/>
            <p:cNvSpPr/>
            <p:nvPr/>
          </p:nvSpPr>
          <p:spPr>
            <a:xfrm>
              <a:off x="5652120" y="5013176"/>
              <a:ext cx="3024336" cy="897178"/>
            </a:xfrm>
            <a:prstGeom prst="roundRect">
              <a:avLst/>
            </a:prstGeom>
            <a:grpFill/>
            <a:ln w="25400">
              <a:solidFill>
                <a:srgbClr val="00B0F0"/>
              </a:solidFill>
            </a:ln>
            <a:effectLst/>
          </p:spPr>
          <p:txBody>
            <a:bodyPr rtlCol="0" anchor="ctr"/>
            <a:lstStyle/>
            <a:p>
              <a:pPr algn="ctr"/>
              <a:endParaRPr lang="zh-CN" altLang="en-US" b="1" kern="0" dirty="0">
                <a:solidFill>
                  <a:schemeClr val="bg1">
                    <a:lumMod val="65000"/>
                  </a:schemeClr>
                </a:solidFill>
                <a:ea typeface="微软雅黑"/>
              </a:endParaRPr>
            </a:p>
          </p:txBody>
        </p:sp>
        <p:pic>
          <p:nvPicPr>
            <p:cNvPr id="28" name="Picture 3" descr="C:\Users\jianhao\Downloads\20110531113235533_easyicon_cn_32.png"/>
            <p:cNvPicPr>
              <a:picLocks noChangeAspect="1" noChangeArrowheads="1"/>
            </p:cNvPicPr>
            <p:nvPr/>
          </p:nvPicPr>
          <p:blipFill>
            <a:blip r:embed="rId5" cstate="print"/>
            <a:srcRect/>
            <a:stretch>
              <a:fillRect/>
            </a:stretch>
          </p:blipFill>
          <p:spPr bwMode="auto">
            <a:xfrm>
              <a:off x="5664122" y="5229200"/>
              <a:ext cx="504056" cy="504056"/>
            </a:xfrm>
            <a:prstGeom prst="rect">
              <a:avLst/>
            </a:prstGeom>
            <a:noFill/>
            <a:ln>
              <a:noFill/>
            </a:ln>
          </p:spPr>
        </p:pic>
        <p:pic>
          <p:nvPicPr>
            <p:cNvPr id="29" name="Picture 3" descr="C:\Users\jianhao\Downloads\20110531113235533_easyicon_cn_32.png"/>
            <p:cNvPicPr>
              <a:picLocks noChangeAspect="1" noChangeArrowheads="1"/>
            </p:cNvPicPr>
            <p:nvPr/>
          </p:nvPicPr>
          <p:blipFill>
            <a:blip r:embed="rId5" cstate="print"/>
            <a:srcRect/>
            <a:stretch>
              <a:fillRect/>
            </a:stretch>
          </p:blipFill>
          <p:spPr bwMode="auto">
            <a:xfrm>
              <a:off x="6162177" y="5229200"/>
              <a:ext cx="504056" cy="504056"/>
            </a:xfrm>
            <a:prstGeom prst="rect">
              <a:avLst/>
            </a:prstGeom>
            <a:noFill/>
            <a:ln>
              <a:noFill/>
            </a:ln>
          </p:spPr>
        </p:pic>
        <p:pic>
          <p:nvPicPr>
            <p:cNvPr id="30" name="Picture 3" descr="C:\Users\jianhao\Downloads\20110531113235533_easyicon_cn_32.png"/>
            <p:cNvPicPr>
              <a:picLocks noChangeAspect="1" noChangeArrowheads="1"/>
            </p:cNvPicPr>
            <p:nvPr/>
          </p:nvPicPr>
          <p:blipFill>
            <a:blip r:embed="rId5" cstate="print"/>
            <a:srcRect/>
            <a:stretch>
              <a:fillRect/>
            </a:stretch>
          </p:blipFill>
          <p:spPr bwMode="auto">
            <a:xfrm>
              <a:off x="6660232" y="5229200"/>
              <a:ext cx="504056" cy="504056"/>
            </a:xfrm>
            <a:prstGeom prst="rect">
              <a:avLst/>
            </a:prstGeom>
            <a:noFill/>
            <a:ln>
              <a:noFill/>
            </a:ln>
          </p:spPr>
        </p:pic>
        <p:pic>
          <p:nvPicPr>
            <p:cNvPr id="31" name="Picture 3" descr="C:\Users\jianhao\Downloads\20110531113235533_easyicon_cn_32.png"/>
            <p:cNvPicPr>
              <a:picLocks noChangeAspect="1" noChangeArrowheads="1"/>
            </p:cNvPicPr>
            <p:nvPr/>
          </p:nvPicPr>
          <p:blipFill>
            <a:blip r:embed="rId5" cstate="print"/>
            <a:srcRect/>
            <a:stretch>
              <a:fillRect/>
            </a:stretch>
          </p:blipFill>
          <p:spPr bwMode="auto">
            <a:xfrm>
              <a:off x="7158287" y="5229200"/>
              <a:ext cx="504056" cy="504056"/>
            </a:xfrm>
            <a:prstGeom prst="rect">
              <a:avLst/>
            </a:prstGeom>
            <a:noFill/>
            <a:ln>
              <a:noFill/>
            </a:ln>
          </p:spPr>
        </p:pic>
        <p:pic>
          <p:nvPicPr>
            <p:cNvPr id="32" name="Picture 3" descr="C:\Users\jianhao\Downloads\20110531113235533_easyicon_cn_32.png"/>
            <p:cNvPicPr>
              <a:picLocks noChangeAspect="1" noChangeArrowheads="1"/>
            </p:cNvPicPr>
            <p:nvPr/>
          </p:nvPicPr>
          <p:blipFill>
            <a:blip r:embed="rId5" cstate="print"/>
            <a:srcRect/>
            <a:stretch>
              <a:fillRect/>
            </a:stretch>
          </p:blipFill>
          <p:spPr bwMode="auto">
            <a:xfrm>
              <a:off x="7656342" y="5229200"/>
              <a:ext cx="504056" cy="504056"/>
            </a:xfrm>
            <a:prstGeom prst="rect">
              <a:avLst/>
            </a:prstGeom>
            <a:noFill/>
            <a:ln>
              <a:noFill/>
            </a:ln>
          </p:spPr>
        </p:pic>
        <p:pic>
          <p:nvPicPr>
            <p:cNvPr id="33" name="Picture 3" descr="C:\Users\jianhao\Downloads\20110531113235533_easyicon_cn_32.png"/>
            <p:cNvPicPr>
              <a:picLocks noChangeAspect="1" noChangeArrowheads="1"/>
            </p:cNvPicPr>
            <p:nvPr/>
          </p:nvPicPr>
          <p:blipFill>
            <a:blip r:embed="rId5" cstate="print"/>
            <a:srcRect/>
            <a:stretch>
              <a:fillRect/>
            </a:stretch>
          </p:blipFill>
          <p:spPr bwMode="auto">
            <a:xfrm>
              <a:off x="8154401" y="5229200"/>
              <a:ext cx="504056" cy="504056"/>
            </a:xfrm>
            <a:prstGeom prst="rect">
              <a:avLst/>
            </a:prstGeom>
            <a:noFill/>
            <a:ln>
              <a:noFill/>
            </a:ln>
          </p:spPr>
        </p:pic>
        <p:sp>
          <p:nvSpPr>
            <p:cNvPr id="40" name="TextBox 39"/>
            <p:cNvSpPr txBox="1"/>
            <p:nvPr/>
          </p:nvSpPr>
          <p:spPr>
            <a:xfrm>
              <a:off x="7740352" y="4896544"/>
              <a:ext cx="1021433" cy="369332"/>
            </a:xfrm>
            <a:prstGeom prst="rect">
              <a:avLst/>
            </a:prstGeom>
            <a:grpFill/>
            <a:ln>
              <a:noFill/>
            </a:ln>
          </p:spPr>
          <p:txBody>
            <a:bodyPr wrap="none" rtlCol="0">
              <a:spAutoFit/>
            </a:bodyPr>
            <a:lstStyle>
              <a:defPPr>
                <a:defRPr lang="zh-CN"/>
              </a:defPPr>
              <a:lvl1pPr>
                <a:defRPr b="1" kern="0"/>
              </a:lvl1pPr>
            </a:lstStyle>
            <a:p>
              <a:r>
                <a:rPr lang="en-US" altLang="zh-CN" dirty="0"/>
                <a:t>Searcher</a:t>
              </a:r>
              <a:endParaRPr lang="zh-CN" altLang="en-US" dirty="0"/>
            </a:p>
          </p:txBody>
        </p:sp>
      </p:grpSp>
      <p:sp>
        <p:nvSpPr>
          <p:cNvPr id="82" name="右箭头 81"/>
          <p:cNvSpPr/>
          <p:nvPr/>
        </p:nvSpPr>
        <p:spPr>
          <a:xfrm rot="5400000">
            <a:off x="2497081" y="4238081"/>
            <a:ext cx="504058" cy="386669"/>
          </a:xfrm>
          <a:prstGeom prst="rightArrow">
            <a:avLst>
              <a:gd name="adj1" fmla="val 50000"/>
              <a:gd name="adj2" fmla="val 39411"/>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vert="vert270" rtlCol="0" anchor="ctr"/>
          <a:lstStyle/>
          <a:p>
            <a:pPr algn="ctr">
              <a:defRPr/>
            </a:pPr>
            <a:r>
              <a:rPr lang="zh-CN" altLang="en-US" b="1" kern="0" dirty="0" smtClean="0">
                <a:solidFill>
                  <a:schemeClr val="bg1">
                    <a:lumMod val="65000"/>
                  </a:schemeClr>
                </a:solidFill>
                <a:ea typeface="微软雅黑"/>
              </a:rPr>
              <a:t>⑩</a:t>
            </a:r>
          </a:p>
        </p:txBody>
      </p:sp>
      <p:sp>
        <p:nvSpPr>
          <p:cNvPr id="83" name="右箭头 82"/>
          <p:cNvSpPr/>
          <p:nvPr/>
        </p:nvSpPr>
        <p:spPr>
          <a:xfrm rot="16200000">
            <a:off x="2785114" y="4238080"/>
            <a:ext cx="504057" cy="386669"/>
          </a:xfrm>
          <a:prstGeom prst="righ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vert="vert" rtlCol="0" anchor="ctr"/>
          <a:lstStyle/>
          <a:p>
            <a:pPr algn="ctr">
              <a:defRPr/>
            </a:pPr>
            <a:r>
              <a:rPr lang="zh-CN" altLang="en-US" b="1" kern="0" dirty="0" smtClean="0">
                <a:solidFill>
                  <a:schemeClr val="bg1">
                    <a:lumMod val="65000"/>
                  </a:schemeClr>
                </a:solidFill>
                <a:ea typeface="微软雅黑"/>
              </a:rPr>
              <a:t>⑾</a:t>
            </a:r>
          </a:p>
        </p:txBody>
      </p:sp>
      <p:sp>
        <p:nvSpPr>
          <p:cNvPr id="42" name="圆角矩形 41"/>
          <p:cNvSpPr/>
          <p:nvPr/>
        </p:nvSpPr>
        <p:spPr>
          <a:xfrm>
            <a:off x="1979712" y="2523202"/>
            <a:ext cx="1008112" cy="792088"/>
          </a:xfrm>
          <a:prstGeom prst="roundRect">
            <a:avLst/>
          </a:prstGeom>
          <a:noFill/>
          <a:ln w="25400">
            <a:solidFill>
              <a:schemeClr val="bg1">
                <a:lumMod val="75000"/>
              </a:schemeClr>
            </a:solidFill>
          </a:ln>
          <a:effectLst/>
        </p:spPr>
        <p:txBody>
          <a:bodyPr rtlCol="0" anchor="ctr"/>
          <a:lstStyle/>
          <a:p>
            <a:pPr algn="ctr">
              <a:defRPr/>
            </a:pPr>
            <a:r>
              <a:rPr lang="en-US" altLang="zh-CN" b="1" kern="0" dirty="0" err="1" smtClean="0">
                <a:solidFill>
                  <a:schemeClr val="bg1">
                    <a:lumMod val="65000"/>
                  </a:schemeClr>
                </a:solidFill>
              </a:rPr>
              <a:t>Redis</a:t>
            </a:r>
            <a:endParaRPr lang="zh-CN" altLang="en-US" b="1" kern="0" dirty="0">
              <a:solidFill>
                <a:schemeClr val="bg1">
                  <a:lumMod val="65000"/>
                </a:schemeClr>
              </a:solidFill>
            </a:endParaRPr>
          </a:p>
        </p:txBody>
      </p:sp>
      <p:sp>
        <p:nvSpPr>
          <p:cNvPr id="47" name="圆角矩形 46"/>
          <p:cNvSpPr/>
          <p:nvPr/>
        </p:nvSpPr>
        <p:spPr>
          <a:xfrm>
            <a:off x="1835696" y="3531314"/>
            <a:ext cx="1584176" cy="792088"/>
          </a:xfrm>
          <a:prstGeom prst="roundRect">
            <a:avLst/>
          </a:prstGeom>
          <a:noFill/>
          <a:ln w="25400">
            <a:solidFill>
              <a:schemeClr val="bg1">
                <a:lumMod val="75000"/>
              </a:schemeClr>
            </a:solidFill>
          </a:ln>
          <a:effectLst/>
        </p:spPr>
        <p:txBody>
          <a:bodyPr rtlCol="0" anchor="ctr"/>
          <a:lstStyle/>
          <a:p>
            <a:pPr algn="ctr"/>
            <a:r>
              <a:rPr lang="en-US" altLang="zh-CN" b="1" kern="0" dirty="0" smtClean="0">
                <a:solidFill>
                  <a:schemeClr val="bg1">
                    <a:lumMod val="65000"/>
                  </a:schemeClr>
                </a:solidFill>
              </a:rPr>
              <a:t>Merger</a:t>
            </a:r>
            <a:endParaRPr lang="zh-CN" altLang="en-US" b="1" kern="0" dirty="0">
              <a:solidFill>
                <a:schemeClr val="bg1">
                  <a:lumMod val="65000"/>
                </a:schemeClr>
              </a:solidFill>
            </a:endParaRPr>
          </a:p>
        </p:txBody>
      </p:sp>
      <p:grpSp>
        <p:nvGrpSpPr>
          <p:cNvPr id="52" name="组合 107"/>
          <p:cNvGrpSpPr/>
          <p:nvPr/>
        </p:nvGrpSpPr>
        <p:grpSpPr>
          <a:xfrm>
            <a:off x="2195736" y="4473116"/>
            <a:ext cx="1522220" cy="1008112"/>
            <a:chOff x="5652120" y="4896544"/>
            <a:chExt cx="1522220" cy="1008112"/>
          </a:xfrm>
          <a:noFill/>
        </p:grpSpPr>
        <p:sp>
          <p:nvSpPr>
            <p:cNvPr id="53" name="圆角矩形 52"/>
            <p:cNvSpPr/>
            <p:nvPr/>
          </p:nvSpPr>
          <p:spPr>
            <a:xfrm>
              <a:off x="5652120" y="5013176"/>
              <a:ext cx="1512168" cy="891480"/>
            </a:xfrm>
            <a:prstGeom prst="roundRect">
              <a:avLst/>
            </a:prstGeom>
            <a:grpFill/>
            <a:ln w="25400">
              <a:solidFill>
                <a:srgbClr val="00B0F0"/>
              </a:solidFill>
            </a:ln>
            <a:effectLst/>
          </p:spPr>
          <p:txBody>
            <a:bodyPr rtlCol="0" anchor="ctr"/>
            <a:lstStyle/>
            <a:p>
              <a:pPr algn="ctr"/>
              <a:endParaRPr lang="zh-CN" altLang="en-US" b="1" kern="0" dirty="0">
                <a:solidFill>
                  <a:schemeClr val="bg1">
                    <a:lumMod val="65000"/>
                  </a:schemeClr>
                </a:solidFill>
                <a:ea typeface="微软雅黑"/>
              </a:endParaRPr>
            </a:p>
          </p:txBody>
        </p:sp>
        <p:pic>
          <p:nvPicPr>
            <p:cNvPr id="54" name="Picture 3" descr="C:\Users\jianhao\Downloads\20110531113235533_easyicon_cn_32.png"/>
            <p:cNvPicPr>
              <a:picLocks noChangeAspect="1" noChangeArrowheads="1"/>
            </p:cNvPicPr>
            <p:nvPr/>
          </p:nvPicPr>
          <p:blipFill>
            <a:blip r:embed="rId5" cstate="print"/>
            <a:srcRect/>
            <a:stretch>
              <a:fillRect/>
            </a:stretch>
          </p:blipFill>
          <p:spPr bwMode="auto">
            <a:xfrm>
              <a:off x="5664122" y="5229200"/>
              <a:ext cx="504056" cy="504056"/>
            </a:xfrm>
            <a:prstGeom prst="rect">
              <a:avLst/>
            </a:prstGeom>
            <a:grpFill/>
            <a:ln>
              <a:noFill/>
            </a:ln>
          </p:spPr>
        </p:pic>
        <p:pic>
          <p:nvPicPr>
            <p:cNvPr id="55" name="Picture 3" descr="C:\Users\jianhao\Downloads\20110531113235533_easyicon_cn_32.png"/>
            <p:cNvPicPr>
              <a:picLocks noChangeAspect="1" noChangeArrowheads="1"/>
            </p:cNvPicPr>
            <p:nvPr/>
          </p:nvPicPr>
          <p:blipFill>
            <a:blip r:embed="rId5" cstate="print"/>
            <a:srcRect/>
            <a:stretch>
              <a:fillRect/>
            </a:stretch>
          </p:blipFill>
          <p:spPr bwMode="auto">
            <a:xfrm>
              <a:off x="6162177" y="5229200"/>
              <a:ext cx="504056" cy="504056"/>
            </a:xfrm>
            <a:prstGeom prst="rect">
              <a:avLst/>
            </a:prstGeom>
            <a:grpFill/>
            <a:ln>
              <a:noFill/>
            </a:ln>
          </p:spPr>
        </p:pic>
        <p:pic>
          <p:nvPicPr>
            <p:cNvPr id="56" name="Picture 3" descr="C:\Users\jianhao\Downloads\20110531113235533_easyicon_cn_32.png"/>
            <p:cNvPicPr>
              <a:picLocks noChangeAspect="1" noChangeArrowheads="1"/>
            </p:cNvPicPr>
            <p:nvPr/>
          </p:nvPicPr>
          <p:blipFill>
            <a:blip r:embed="rId5" cstate="print"/>
            <a:srcRect/>
            <a:stretch>
              <a:fillRect/>
            </a:stretch>
          </p:blipFill>
          <p:spPr bwMode="auto">
            <a:xfrm>
              <a:off x="6660232" y="5229200"/>
              <a:ext cx="504056" cy="504056"/>
            </a:xfrm>
            <a:prstGeom prst="rect">
              <a:avLst/>
            </a:prstGeom>
            <a:grpFill/>
            <a:ln>
              <a:noFill/>
            </a:ln>
          </p:spPr>
        </p:pic>
        <p:sp>
          <p:nvSpPr>
            <p:cNvPr id="60" name="TextBox 59"/>
            <p:cNvSpPr txBox="1"/>
            <p:nvPr/>
          </p:nvSpPr>
          <p:spPr>
            <a:xfrm>
              <a:off x="6156176" y="4896544"/>
              <a:ext cx="1018164" cy="369332"/>
            </a:xfrm>
            <a:prstGeom prst="rect">
              <a:avLst/>
            </a:prstGeom>
            <a:grpFill/>
            <a:ln>
              <a:noFill/>
            </a:ln>
          </p:spPr>
          <p:txBody>
            <a:bodyPr wrap="none" rtlCol="0">
              <a:spAutoFit/>
            </a:bodyPr>
            <a:lstStyle/>
            <a:p>
              <a:pPr>
                <a:defRPr/>
              </a:pPr>
              <a:r>
                <a:rPr lang="en-US" altLang="zh-CN" b="1" kern="0" dirty="0" smtClean="0"/>
                <a:t>Searcher</a:t>
              </a:r>
              <a:endParaRPr lang="zh-CN" altLang="en-US" b="1" kern="0" dirty="0" smtClean="0"/>
            </a:p>
          </p:txBody>
        </p:sp>
      </p:grpSp>
      <p:grpSp>
        <p:nvGrpSpPr>
          <p:cNvPr id="61" name="组合 144"/>
          <p:cNvGrpSpPr/>
          <p:nvPr/>
        </p:nvGrpSpPr>
        <p:grpSpPr>
          <a:xfrm>
            <a:off x="935596" y="4509120"/>
            <a:ext cx="1178464" cy="864096"/>
            <a:chOff x="4139952" y="2780928"/>
            <a:chExt cx="1178464" cy="864096"/>
          </a:xfrm>
          <a:solidFill>
            <a:schemeClr val="bg1">
              <a:lumMod val="95000"/>
            </a:schemeClr>
          </a:solidFill>
        </p:grpSpPr>
        <p:pic>
          <p:nvPicPr>
            <p:cNvPr id="64" name="Picture 3" descr="C:\Users\jianhao\Downloads\20110531113235533_easyicon_cn_32.png"/>
            <p:cNvPicPr>
              <a:picLocks noChangeAspect="1" noChangeArrowheads="1"/>
            </p:cNvPicPr>
            <p:nvPr/>
          </p:nvPicPr>
          <p:blipFill>
            <a:blip r:embed="rId5" cstate="print"/>
            <a:srcRect/>
            <a:stretch>
              <a:fillRect/>
            </a:stretch>
          </p:blipFill>
          <p:spPr bwMode="auto">
            <a:xfrm>
              <a:off x="4139952" y="3068960"/>
              <a:ext cx="504056" cy="504056"/>
            </a:xfrm>
            <a:prstGeom prst="rect">
              <a:avLst/>
            </a:prstGeom>
            <a:noFill/>
            <a:ln>
              <a:noFill/>
            </a:ln>
          </p:spPr>
        </p:pic>
        <p:pic>
          <p:nvPicPr>
            <p:cNvPr id="65" name="Picture 3" descr="C:\Users\jianhao\Downloads\20110531113235533_easyicon_cn_32.png"/>
            <p:cNvPicPr>
              <a:picLocks noChangeAspect="1" noChangeArrowheads="1"/>
            </p:cNvPicPr>
            <p:nvPr/>
          </p:nvPicPr>
          <p:blipFill>
            <a:blip r:embed="rId5" cstate="print"/>
            <a:srcRect/>
            <a:stretch>
              <a:fillRect/>
            </a:stretch>
          </p:blipFill>
          <p:spPr bwMode="auto">
            <a:xfrm>
              <a:off x="4596003" y="3068960"/>
              <a:ext cx="504056" cy="504056"/>
            </a:xfrm>
            <a:prstGeom prst="rect">
              <a:avLst/>
            </a:prstGeom>
            <a:grpFill/>
            <a:ln>
              <a:noFill/>
            </a:ln>
          </p:spPr>
        </p:pic>
        <p:sp>
          <p:nvSpPr>
            <p:cNvPr id="62" name="圆角矩形 61"/>
            <p:cNvSpPr/>
            <p:nvPr/>
          </p:nvSpPr>
          <p:spPr>
            <a:xfrm>
              <a:off x="4139952" y="2852936"/>
              <a:ext cx="1008112" cy="792088"/>
            </a:xfrm>
            <a:prstGeom prst="roundRect">
              <a:avLst/>
            </a:prstGeom>
            <a:solidFill>
              <a:schemeClr val="bg1">
                <a:lumMod val="95000"/>
                <a:alpha val="83000"/>
              </a:schemeClr>
            </a:solidFill>
            <a:ln w="25400">
              <a:solidFill>
                <a:schemeClr val="bg1">
                  <a:lumMod val="75000"/>
                </a:schemeClr>
              </a:solidFill>
            </a:ln>
            <a:effectLst/>
          </p:spPr>
          <p:txBody>
            <a:bodyPr rtlCol="0" anchor="ctr"/>
            <a:lstStyle/>
            <a:p>
              <a:pPr algn="ctr"/>
              <a:endParaRPr lang="zh-CN" altLang="en-US" b="1" kern="0" dirty="0">
                <a:solidFill>
                  <a:schemeClr val="bg1">
                    <a:lumMod val="65000"/>
                  </a:schemeClr>
                </a:solidFill>
                <a:ea typeface="微软雅黑"/>
              </a:endParaRPr>
            </a:p>
          </p:txBody>
        </p:sp>
        <p:sp>
          <p:nvSpPr>
            <p:cNvPr id="63" name="TextBox 62"/>
            <p:cNvSpPr txBox="1"/>
            <p:nvPr/>
          </p:nvSpPr>
          <p:spPr>
            <a:xfrm>
              <a:off x="4139952" y="2780928"/>
              <a:ext cx="1178464" cy="369332"/>
            </a:xfrm>
            <a:prstGeom prst="rect">
              <a:avLst/>
            </a:prstGeom>
            <a:noFill/>
            <a:ln>
              <a:noFill/>
            </a:ln>
          </p:spPr>
          <p:txBody>
            <a:bodyPr wrap="none" rtlCol="0">
              <a:spAutoFit/>
            </a:bodyPr>
            <a:lstStyle/>
            <a:p>
              <a:pPr>
                <a:defRPr/>
              </a:pPr>
              <a:r>
                <a:rPr lang="en-US" altLang="zh-CN" b="1" kern="0" dirty="0" err="1" smtClean="0">
                  <a:solidFill>
                    <a:schemeClr val="bg1">
                      <a:lumMod val="65000"/>
                    </a:schemeClr>
                  </a:solidFill>
                </a:rPr>
                <a:t>MidServer</a:t>
              </a:r>
              <a:endParaRPr lang="zh-CN" altLang="en-US" b="1" kern="0" dirty="0" smtClean="0">
                <a:solidFill>
                  <a:schemeClr val="bg1">
                    <a:lumMod val="65000"/>
                  </a:schemeClr>
                </a:solidFill>
              </a:endParaRPr>
            </a:p>
          </p:txBody>
        </p:sp>
      </p:grpSp>
      <p:sp>
        <p:nvSpPr>
          <p:cNvPr id="69" name="左箭头 68"/>
          <p:cNvSpPr/>
          <p:nvPr/>
        </p:nvSpPr>
        <p:spPr>
          <a:xfrm>
            <a:off x="2915816" y="2595210"/>
            <a:ext cx="576064" cy="371870"/>
          </a:xfrm>
          <a:prstGeom prst="lef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r>
              <a:rPr lang="zh-CN" altLang="en-US" b="1" kern="0" dirty="0" smtClean="0">
                <a:solidFill>
                  <a:schemeClr val="bg1">
                    <a:lumMod val="65000"/>
                  </a:schemeClr>
                </a:solidFill>
                <a:ea typeface="微软雅黑"/>
              </a:rPr>
              <a:t>⑦</a:t>
            </a:r>
          </a:p>
        </p:txBody>
      </p:sp>
      <p:sp>
        <p:nvSpPr>
          <p:cNvPr id="71" name="圆角矩形 70"/>
          <p:cNvSpPr/>
          <p:nvPr/>
        </p:nvSpPr>
        <p:spPr>
          <a:xfrm>
            <a:off x="6372200" y="2523202"/>
            <a:ext cx="1008112" cy="792088"/>
          </a:xfrm>
          <a:prstGeom prst="roundRect">
            <a:avLst/>
          </a:prstGeom>
          <a:noFill/>
          <a:ln w="25400">
            <a:solidFill>
              <a:schemeClr val="bg1">
                <a:lumMod val="75000"/>
              </a:schemeClr>
            </a:solidFill>
          </a:ln>
          <a:effectLst/>
        </p:spPr>
        <p:txBody>
          <a:bodyPr rtlCol="0" anchor="ctr"/>
          <a:lstStyle/>
          <a:p>
            <a:pPr algn="ctr"/>
            <a:r>
              <a:rPr lang="en-US" altLang="zh-CN" b="1" kern="0" dirty="0" smtClean="0">
                <a:solidFill>
                  <a:schemeClr val="bg1">
                    <a:lumMod val="65000"/>
                  </a:schemeClr>
                </a:solidFill>
              </a:rPr>
              <a:t>Cache</a:t>
            </a:r>
            <a:endParaRPr lang="zh-CN" altLang="en-US" b="1" kern="0" dirty="0">
              <a:solidFill>
                <a:schemeClr val="bg1">
                  <a:lumMod val="65000"/>
                </a:schemeClr>
              </a:solidFill>
            </a:endParaRPr>
          </a:p>
        </p:txBody>
      </p:sp>
      <p:sp>
        <p:nvSpPr>
          <p:cNvPr id="75" name="右箭头 74"/>
          <p:cNvSpPr/>
          <p:nvPr/>
        </p:nvSpPr>
        <p:spPr>
          <a:xfrm>
            <a:off x="2960154" y="2824706"/>
            <a:ext cx="594453" cy="386669"/>
          </a:xfrm>
          <a:prstGeom prst="righ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r>
              <a:rPr lang="zh-CN" altLang="en-US" b="1" kern="0" dirty="0" smtClean="0">
                <a:solidFill>
                  <a:schemeClr val="bg1">
                    <a:lumMod val="65000"/>
                  </a:schemeClr>
                </a:solidFill>
                <a:ea typeface="微软雅黑"/>
              </a:rPr>
              <a:t>⑧</a:t>
            </a:r>
          </a:p>
        </p:txBody>
      </p:sp>
      <p:sp>
        <p:nvSpPr>
          <p:cNvPr id="76" name="左箭头 75"/>
          <p:cNvSpPr/>
          <p:nvPr/>
        </p:nvSpPr>
        <p:spPr>
          <a:xfrm rot="20534435">
            <a:off x="2812645" y="3191978"/>
            <a:ext cx="666007" cy="371870"/>
          </a:xfrm>
          <a:prstGeom prst="lef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r>
              <a:rPr lang="zh-CN" altLang="en-US" b="1" kern="0" dirty="0" smtClean="0">
                <a:solidFill>
                  <a:schemeClr val="bg1">
                    <a:lumMod val="65000"/>
                  </a:schemeClr>
                </a:solidFill>
                <a:ea typeface="微软雅黑"/>
              </a:rPr>
              <a:t>⑨</a:t>
            </a:r>
          </a:p>
        </p:txBody>
      </p:sp>
      <p:sp>
        <p:nvSpPr>
          <p:cNvPr id="77" name="左箭头 76"/>
          <p:cNvSpPr/>
          <p:nvPr/>
        </p:nvSpPr>
        <p:spPr>
          <a:xfrm rot="12305005">
            <a:off x="5195484" y="3222904"/>
            <a:ext cx="666007" cy="371870"/>
          </a:xfrm>
          <a:prstGeom prst="lef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vert="vert" rtlCol="0" anchor="ctr"/>
          <a:lstStyle/>
          <a:p>
            <a:pPr algn="ctr">
              <a:defRPr/>
            </a:pPr>
            <a:r>
              <a:rPr lang="zh-CN" altLang="en-US" b="1" kern="0" dirty="0" smtClean="0">
                <a:solidFill>
                  <a:schemeClr val="bg1">
                    <a:lumMod val="65000"/>
                  </a:schemeClr>
                </a:solidFill>
                <a:ea typeface="微软雅黑"/>
              </a:rPr>
              <a:t>⑨</a:t>
            </a:r>
          </a:p>
        </p:txBody>
      </p:sp>
      <p:sp>
        <p:nvSpPr>
          <p:cNvPr id="78" name="右箭头 77"/>
          <p:cNvSpPr/>
          <p:nvPr/>
        </p:nvSpPr>
        <p:spPr>
          <a:xfrm rot="20551513">
            <a:off x="3313621" y="3285985"/>
            <a:ext cx="879365" cy="386669"/>
          </a:xfrm>
          <a:prstGeom prst="righ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r>
              <a:rPr lang="zh-CN" altLang="en-US" b="1" kern="0" dirty="0" smtClean="0">
                <a:solidFill>
                  <a:schemeClr val="bg1">
                    <a:lumMod val="65000"/>
                  </a:schemeClr>
                </a:solidFill>
                <a:ea typeface="微软雅黑"/>
              </a:rPr>
              <a:t>⑿</a:t>
            </a:r>
          </a:p>
        </p:txBody>
      </p:sp>
      <p:sp>
        <p:nvSpPr>
          <p:cNvPr id="79" name="左箭头 78"/>
          <p:cNvSpPr/>
          <p:nvPr/>
        </p:nvSpPr>
        <p:spPr>
          <a:xfrm rot="1379937">
            <a:off x="4758212" y="3306181"/>
            <a:ext cx="766221" cy="371870"/>
          </a:xfrm>
          <a:prstGeom prst="lef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r>
              <a:rPr lang="zh-CN" altLang="en-US" b="1" kern="0" dirty="0" smtClean="0">
                <a:solidFill>
                  <a:schemeClr val="bg1">
                    <a:lumMod val="65000"/>
                  </a:schemeClr>
                </a:solidFill>
                <a:ea typeface="微软雅黑"/>
              </a:rPr>
              <a:t>⑿</a:t>
            </a:r>
          </a:p>
        </p:txBody>
      </p:sp>
      <p:sp>
        <p:nvSpPr>
          <p:cNvPr id="80" name="左箭头 79"/>
          <p:cNvSpPr/>
          <p:nvPr/>
        </p:nvSpPr>
        <p:spPr>
          <a:xfrm>
            <a:off x="5868144" y="2955250"/>
            <a:ext cx="576064" cy="371870"/>
          </a:xfrm>
          <a:prstGeom prst="lef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r>
              <a:rPr lang="zh-CN" altLang="en-US" b="1" kern="0" dirty="0" smtClean="0">
                <a:solidFill>
                  <a:schemeClr val="bg1">
                    <a:lumMod val="65000"/>
                  </a:schemeClr>
                </a:solidFill>
                <a:ea typeface="微软雅黑"/>
              </a:rPr>
              <a:t>⑥</a:t>
            </a:r>
          </a:p>
        </p:txBody>
      </p:sp>
      <p:sp>
        <p:nvSpPr>
          <p:cNvPr id="81" name="右箭头 80"/>
          <p:cNvSpPr/>
          <p:nvPr/>
        </p:nvSpPr>
        <p:spPr>
          <a:xfrm>
            <a:off x="5868144" y="2667218"/>
            <a:ext cx="594453" cy="386669"/>
          </a:xfrm>
          <a:prstGeom prst="righ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r>
              <a:rPr lang="zh-CN" altLang="en-US" b="1" kern="0" dirty="0" smtClean="0">
                <a:solidFill>
                  <a:schemeClr val="bg1">
                    <a:lumMod val="65000"/>
                  </a:schemeClr>
                </a:solidFill>
                <a:ea typeface="微软雅黑"/>
              </a:rPr>
              <a:t>⑤</a:t>
            </a:r>
          </a:p>
        </p:txBody>
      </p:sp>
      <p:sp>
        <p:nvSpPr>
          <p:cNvPr id="84" name="右箭头 83"/>
          <p:cNvSpPr/>
          <p:nvPr/>
        </p:nvSpPr>
        <p:spPr>
          <a:xfrm rot="5400000">
            <a:off x="5593425" y="4310089"/>
            <a:ext cx="504058" cy="386669"/>
          </a:xfrm>
          <a:prstGeom prst="righ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vert="vert270" rtlCol="0" anchor="ctr"/>
          <a:lstStyle/>
          <a:p>
            <a:pPr algn="ctr">
              <a:defRPr/>
            </a:pPr>
            <a:r>
              <a:rPr lang="zh-CN" altLang="en-US" b="1" kern="0" dirty="0" smtClean="0">
                <a:solidFill>
                  <a:schemeClr val="bg1">
                    <a:lumMod val="65000"/>
                  </a:schemeClr>
                </a:solidFill>
                <a:ea typeface="微软雅黑"/>
              </a:rPr>
              <a:t>⑩</a:t>
            </a:r>
          </a:p>
        </p:txBody>
      </p:sp>
      <p:sp>
        <p:nvSpPr>
          <p:cNvPr id="85" name="右箭头 84"/>
          <p:cNvSpPr/>
          <p:nvPr/>
        </p:nvSpPr>
        <p:spPr>
          <a:xfrm rot="16200000">
            <a:off x="5881458" y="4310088"/>
            <a:ext cx="504057" cy="386669"/>
          </a:xfrm>
          <a:prstGeom prst="righ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vert="vert" rtlCol="0" anchor="ctr"/>
          <a:lstStyle/>
          <a:p>
            <a:pPr algn="ctr">
              <a:defRPr/>
            </a:pPr>
            <a:r>
              <a:rPr lang="zh-CN" altLang="en-US" b="1" kern="0" dirty="0" smtClean="0">
                <a:solidFill>
                  <a:schemeClr val="bg1">
                    <a:lumMod val="65000"/>
                  </a:schemeClr>
                </a:solidFill>
                <a:ea typeface="微软雅黑"/>
              </a:rPr>
              <a:t>⑾</a:t>
            </a:r>
          </a:p>
        </p:txBody>
      </p:sp>
      <p:sp>
        <p:nvSpPr>
          <p:cNvPr id="9" name="椭圆 8"/>
          <p:cNvSpPr/>
          <p:nvPr/>
        </p:nvSpPr>
        <p:spPr>
          <a:xfrm>
            <a:off x="2843808" y="1839781"/>
            <a:ext cx="3624402" cy="257071"/>
          </a:xfrm>
          <a:prstGeom prst="ellipse">
            <a:avLst/>
          </a:prstGeom>
          <a:solidFill>
            <a:schemeClr val="bg1">
              <a:lumMod val="9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lumMod val="65000"/>
                  </a:schemeClr>
                </a:solidFill>
                <a:latin typeface="微软雅黑" pitchFamily="34" charset="-122"/>
                <a:ea typeface="微软雅黑" pitchFamily="34" charset="-122"/>
              </a:rPr>
              <a:t>LB</a:t>
            </a:r>
            <a:endParaRPr lang="zh-CN" altLang="en-US" dirty="0">
              <a:solidFill>
                <a:schemeClr val="bg1">
                  <a:lumMod val="65000"/>
                </a:schemeClr>
              </a:solidFill>
              <a:latin typeface="微软雅黑" pitchFamily="34" charset="-122"/>
              <a:ea typeface="微软雅黑" pitchFamily="34" charset="-122"/>
            </a:endParaRPr>
          </a:p>
        </p:txBody>
      </p:sp>
      <p:sp>
        <p:nvSpPr>
          <p:cNvPr id="90" name="右箭头 89"/>
          <p:cNvSpPr/>
          <p:nvPr/>
        </p:nvSpPr>
        <p:spPr>
          <a:xfrm>
            <a:off x="6714241" y="1193086"/>
            <a:ext cx="810087" cy="386669"/>
          </a:xfrm>
          <a:prstGeom prst="righ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r>
              <a:rPr lang="zh-CN" altLang="en-US" b="1" kern="0" dirty="0" smtClean="0">
                <a:solidFill>
                  <a:schemeClr val="bg1">
                    <a:lumMod val="65000"/>
                  </a:schemeClr>
                </a:solidFill>
                <a:ea typeface="微软雅黑"/>
              </a:rPr>
              <a:t>②</a:t>
            </a:r>
          </a:p>
        </p:txBody>
      </p:sp>
      <p:sp>
        <p:nvSpPr>
          <p:cNvPr id="91" name="左箭头 90"/>
          <p:cNvSpPr/>
          <p:nvPr/>
        </p:nvSpPr>
        <p:spPr>
          <a:xfrm rot="21582922">
            <a:off x="6786843" y="1466705"/>
            <a:ext cx="742715" cy="371870"/>
          </a:xfrm>
          <a:prstGeom prst="lef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r>
              <a:rPr lang="zh-CN" altLang="en-US" b="1" kern="0" dirty="0" smtClean="0">
                <a:solidFill>
                  <a:schemeClr val="bg1">
                    <a:lumMod val="65000"/>
                  </a:schemeClr>
                </a:solidFill>
                <a:ea typeface="微软雅黑"/>
              </a:rPr>
              <a:t>③</a:t>
            </a:r>
          </a:p>
        </p:txBody>
      </p:sp>
      <p:sp>
        <p:nvSpPr>
          <p:cNvPr id="92" name="右箭头 91"/>
          <p:cNvSpPr/>
          <p:nvPr/>
        </p:nvSpPr>
        <p:spPr>
          <a:xfrm rot="5400000">
            <a:off x="4045254" y="1867514"/>
            <a:ext cx="936104" cy="386669"/>
          </a:xfrm>
          <a:prstGeom prst="righ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vert="vert270" rtlCol="0" anchor="ctr"/>
          <a:lstStyle/>
          <a:p>
            <a:pPr algn="ctr">
              <a:defRPr/>
            </a:pPr>
            <a:r>
              <a:rPr lang="zh-CN" altLang="en-US" b="1" kern="0" dirty="0" smtClean="0">
                <a:solidFill>
                  <a:schemeClr val="bg1">
                    <a:lumMod val="65000"/>
                  </a:schemeClr>
                </a:solidFill>
                <a:ea typeface="微软雅黑"/>
              </a:rPr>
              <a:t>④</a:t>
            </a:r>
          </a:p>
        </p:txBody>
      </p:sp>
      <p:sp>
        <p:nvSpPr>
          <p:cNvPr id="2048" name="圆角矩形 2047"/>
          <p:cNvSpPr/>
          <p:nvPr/>
        </p:nvSpPr>
        <p:spPr>
          <a:xfrm>
            <a:off x="541298" y="317501"/>
            <a:ext cx="1362913" cy="589752"/>
          </a:xfrm>
          <a:prstGeom prst="roundRect">
            <a:avLst/>
          </a:prstGeom>
          <a:solidFill>
            <a:schemeClr val="bg1">
              <a:lumMod val="85000"/>
              <a:alpha val="91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右箭头 92"/>
          <p:cNvSpPr/>
          <p:nvPr/>
        </p:nvSpPr>
        <p:spPr>
          <a:xfrm rot="16200000">
            <a:off x="5125375" y="1795505"/>
            <a:ext cx="936104" cy="386669"/>
          </a:xfrm>
          <a:prstGeom prst="righ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vert="vert" rtlCol="0" anchor="ctr"/>
          <a:lstStyle/>
          <a:p>
            <a:pPr algn="ctr">
              <a:defRPr/>
            </a:pPr>
            <a:r>
              <a:rPr lang="zh-CN" altLang="en-US" b="1" kern="0" dirty="0" smtClean="0">
                <a:solidFill>
                  <a:schemeClr val="bg1">
                    <a:lumMod val="65000"/>
                  </a:schemeClr>
                </a:solidFill>
                <a:ea typeface="微软雅黑"/>
              </a:rPr>
              <a:t>⒀</a:t>
            </a:r>
          </a:p>
        </p:txBody>
      </p:sp>
      <p:sp>
        <p:nvSpPr>
          <p:cNvPr id="94" name="左箭头 93"/>
          <p:cNvSpPr/>
          <p:nvPr/>
        </p:nvSpPr>
        <p:spPr>
          <a:xfrm rot="12614681">
            <a:off x="1686217" y="692438"/>
            <a:ext cx="1243147" cy="371870"/>
          </a:xfrm>
          <a:prstGeom prst="lef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vert="vert" rtlCol="0" anchor="ctr"/>
          <a:lstStyle/>
          <a:p>
            <a:pPr algn="ctr">
              <a:defRPr/>
            </a:pPr>
            <a:r>
              <a:rPr lang="zh-CN" altLang="en-US" b="1" kern="0" dirty="0" smtClean="0">
                <a:solidFill>
                  <a:schemeClr val="bg1">
                    <a:lumMod val="65000"/>
                  </a:schemeClr>
                </a:solidFill>
                <a:ea typeface="微软雅黑"/>
              </a:rPr>
              <a:t>⒀</a:t>
            </a:r>
            <a:endParaRPr lang="zh-CN" altLang="en-US" b="1" kern="0" dirty="0">
              <a:solidFill>
                <a:schemeClr val="bg1">
                  <a:lumMod val="65000"/>
                </a:schemeClr>
              </a:solidFill>
              <a:ea typeface="微软雅黑"/>
            </a:endParaRPr>
          </a:p>
        </p:txBody>
      </p:sp>
      <p:sp>
        <p:nvSpPr>
          <p:cNvPr id="95" name="左箭头 94"/>
          <p:cNvSpPr/>
          <p:nvPr/>
        </p:nvSpPr>
        <p:spPr>
          <a:xfrm rot="1689613">
            <a:off x="1604962" y="848463"/>
            <a:ext cx="1122857" cy="371870"/>
          </a:xfrm>
          <a:prstGeom prst="lef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r>
              <a:rPr lang="zh-CN" altLang="en-US" b="1" kern="0" dirty="0" smtClean="0">
                <a:solidFill>
                  <a:schemeClr val="bg1">
                    <a:lumMod val="65000"/>
                  </a:schemeClr>
                </a:solidFill>
                <a:ea typeface="微软雅黑"/>
              </a:rPr>
              <a:t>④</a:t>
            </a:r>
          </a:p>
        </p:txBody>
      </p:sp>
      <p:sp>
        <p:nvSpPr>
          <p:cNvPr id="96" name="右箭头 95"/>
          <p:cNvSpPr/>
          <p:nvPr/>
        </p:nvSpPr>
        <p:spPr>
          <a:xfrm rot="20860365">
            <a:off x="1598587" y="1453136"/>
            <a:ext cx="1341640" cy="386669"/>
          </a:xfrm>
          <a:prstGeom prst="righ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r>
              <a:rPr lang="zh-CN" altLang="en-US" b="1" kern="0" dirty="0" smtClean="0">
                <a:solidFill>
                  <a:schemeClr val="bg1">
                    <a:lumMod val="65000"/>
                  </a:schemeClr>
                </a:solidFill>
                <a:ea typeface="微软雅黑"/>
              </a:rPr>
              <a:t>⒀</a:t>
            </a:r>
            <a:endParaRPr lang="zh-CN" altLang="en-US" b="1" kern="0" dirty="0">
              <a:solidFill>
                <a:schemeClr val="bg1">
                  <a:lumMod val="65000"/>
                </a:schemeClr>
              </a:solidFill>
              <a:ea typeface="微软雅黑"/>
            </a:endParaRPr>
          </a:p>
        </p:txBody>
      </p:sp>
      <p:sp>
        <p:nvSpPr>
          <p:cNvPr id="97" name="左箭头 96"/>
          <p:cNvSpPr/>
          <p:nvPr/>
        </p:nvSpPr>
        <p:spPr>
          <a:xfrm rot="20843287">
            <a:off x="1652141" y="1725790"/>
            <a:ext cx="1230061" cy="371870"/>
          </a:xfrm>
          <a:prstGeom prst="leftArrow">
            <a:avLst/>
          </a:prstGeom>
          <a:solidFill>
            <a:schemeClr val="bg1">
              <a:lumMod val="95000"/>
            </a:scheme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r>
              <a:rPr lang="zh-CN" altLang="en-US" b="1" kern="0" dirty="0" smtClean="0">
                <a:solidFill>
                  <a:schemeClr val="bg1">
                    <a:lumMod val="65000"/>
                  </a:schemeClr>
                </a:solidFill>
                <a:ea typeface="微软雅黑"/>
              </a:rPr>
              <a:t>④</a:t>
            </a:r>
          </a:p>
        </p:txBody>
      </p:sp>
      <p:sp>
        <p:nvSpPr>
          <p:cNvPr id="2049" name="矩形 2048"/>
          <p:cNvSpPr/>
          <p:nvPr/>
        </p:nvSpPr>
        <p:spPr>
          <a:xfrm>
            <a:off x="0" y="810000"/>
            <a:ext cx="9142413" cy="1027980"/>
          </a:xfrm>
          <a:prstGeom prst="rect">
            <a:avLst/>
          </a:prstGeom>
          <a:gradFill flip="none" rotWithShape="1">
            <a:gsLst>
              <a:gs pos="50000">
                <a:schemeClr val="tx1">
                  <a:alpha val="95000"/>
                  <a:lumMod val="85000"/>
                  <a:lumOff val="15000"/>
                </a:schemeClr>
              </a:gs>
              <a:gs pos="100000">
                <a:srgbClr val="4D4D4D">
                  <a:alpha val="88000"/>
                  <a:lumMod val="75000"/>
                  <a:lumOff val="25000"/>
                </a:srgbClr>
              </a:gs>
              <a:gs pos="0">
                <a:schemeClr val="tx1">
                  <a:alpha val="88000"/>
                  <a:lumMod val="75000"/>
                  <a:lumOff val="25000"/>
                </a:schemeClr>
              </a:gs>
            </a:gsLst>
            <a:lin ang="5400000" scaled="0"/>
            <a:tileRect/>
          </a:gradFill>
          <a:ln w="3810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solidFill>
                  <a:schemeClr val="bg1"/>
                </a:solidFill>
                <a:latin typeface="微软雅黑" pitchFamily="34" charset="-122"/>
                <a:ea typeface="微软雅黑" pitchFamily="34" charset="-122"/>
              </a:rPr>
              <a:t>1.</a:t>
            </a:r>
            <a:r>
              <a:rPr lang="en-US" altLang="zh-CN" sz="2000" b="1" dirty="0">
                <a:ln w="19050">
                  <a:noFill/>
                </a:ln>
                <a:latin typeface="微软雅黑" pitchFamily="34" charset="-122"/>
                <a:ea typeface="微软雅黑" pitchFamily="34" charset="-122"/>
              </a:rPr>
              <a:t> TB</a:t>
            </a:r>
            <a:r>
              <a:rPr lang="zh-CN" altLang="en-US" sz="2000" b="1" dirty="0">
                <a:ln w="19050">
                  <a:noFill/>
                </a:ln>
                <a:latin typeface="微软雅黑" pitchFamily="34" charset="-122"/>
                <a:ea typeface="微软雅黑" pitchFamily="34" charset="-122"/>
              </a:rPr>
              <a:t>商品搜索</a:t>
            </a:r>
            <a:r>
              <a:rPr lang="zh-CN" altLang="en-US" sz="2000" b="1" dirty="0" smtClean="0">
                <a:ln w="19050">
                  <a:noFill/>
                </a:ln>
                <a:latin typeface="微软雅黑" pitchFamily="34" charset="-122"/>
                <a:ea typeface="微软雅黑" pitchFamily="34" charset="-122"/>
              </a:rPr>
              <a:t>特点</a:t>
            </a:r>
            <a:r>
              <a:rPr lang="en-US" altLang="zh-CN" sz="2000" b="1" dirty="0" smtClean="0">
                <a:solidFill>
                  <a:schemeClr val="bg1"/>
                </a:solidFill>
                <a:latin typeface="微软雅黑" pitchFamily="34" charset="-122"/>
                <a:ea typeface="微软雅黑" pitchFamily="34" charset="-122"/>
              </a:rPr>
              <a:t> </a:t>
            </a:r>
            <a:endParaRPr lang="zh-CN" altLang="en-US" sz="2000" b="1" dirty="0">
              <a:solidFill>
                <a:schemeClr val="bg1"/>
              </a:solidFill>
              <a:latin typeface="微软雅黑" pitchFamily="34" charset="-122"/>
              <a:ea typeface="微软雅黑" pitchFamily="34" charset="-122"/>
            </a:endParaRPr>
          </a:p>
        </p:txBody>
      </p:sp>
      <p:sp>
        <p:nvSpPr>
          <p:cNvPr id="100" name="矩形 99"/>
          <p:cNvSpPr/>
          <p:nvPr/>
        </p:nvSpPr>
        <p:spPr>
          <a:xfrm>
            <a:off x="0" y="4467418"/>
            <a:ext cx="9142413" cy="1027980"/>
          </a:xfrm>
          <a:prstGeom prst="rect">
            <a:avLst/>
          </a:prstGeom>
          <a:gradFill flip="none" rotWithShape="1">
            <a:gsLst>
              <a:gs pos="50000">
                <a:schemeClr val="bg1">
                  <a:lumMod val="85000"/>
                </a:schemeClr>
              </a:gs>
              <a:gs pos="100000">
                <a:schemeClr val="bg1">
                  <a:lumMod val="85000"/>
                </a:schemeClr>
              </a:gs>
              <a:gs pos="0">
                <a:schemeClr val="bg1">
                  <a:lumMod val="85000"/>
                </a:schemeClr>
              </a:gs>
            </a:gsLst>
            <a:lin ang="5400000" scaled="0"/>
            <a:tileRect/>
          </a:gradFill>
          <a:ln w="3810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solidFill>
                  <a:schemeClr val="bg1"/>
                </a:solidFill>
                <a:latin typeface="微软雅黑" pitchFamily="34" charset="-122"/>
                <a:ea typeface="微软雅黑" pitchFamily="34" charset="-122"/>
              </a:rPr>
              <a:t>2.TB</a:t>
            </a:r>
            <a:r>
              <a:rPr lang="zh-CN" altLang="en-US" sz="2000" b="1" dirty="0" smtClean="0">
                <a:ln w="19050">
                  <a:noFill/>
                </a:ln>
                <a:latin typeface="微软雅黑" pitchFamily="34" charset="-122"/>
                <a:ea typeface="微软雅黑" pitchFamily="34" charset="-122"/>
              </a:rPr>
              <a:t>搜索引擎基础</a:t>
            </a:r>
            <a:endParaRPr lang="zh-CN" altLang="en-US" sz="2000" b="1" dirty="0">
              <a:ln w="19050">
                <a:noFill/>
              </a:ln>
              <a:latin typeface="微软雅黑" pitchFamily="34" charset="-122"/>
              <a:ea typeface="微软雅黑" pitchFamily="34" charset="-122"/>
            </a:endParaRPr>
          </a:p>
        </p:txBody>
      </p:sp>
      <p:sp>
        <p:nvSpPr>
          <p:cNvPr id="101" name="矩形 100"/>
          <p:cNvSpPr/>
          <p:nvPr/>
        </p:nvSpPr>
        <p:spPr>
          <a:xfrm>
            <a:off x="0" y="5975350"/>
            <a:ext cx="9142413" cy="513990"/>
          </a:xfrm>
          <a:prstGeom prst="rect">
            <a:avLst/>
          </a:prstGeom>
          <a:gradFill flip="none" rotWithShape="1">
            <a:gsLst>
              <a:gs pos="50000">
                <a:schemeClr val="bg1">
                  <a:lumMod val="85000"/>
                </a:schemeClr>
              </a:gs>
              <a:gs pos="100000">
                <a:schemeClr val="bg1">
                  <a:lumMod val="85000"/>
                </a:schemeClr>
              </a:gs>
              <a:gs pos="0">
                <a:schemeClr val="bg1">
                  <a:lumMod val="85000"/>
                </a:schemeClr>
              </a:gs>
            </a:gsLst>
            <a:lin ang="5400000" scaled="0"/>
            <a:tileRect/>
          </a:gradFill>
          <a:ln w="3810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微软雅黑" pitchFamily="34" charset="-122"/>
                <a:ea typeface="微软雅黑" pitchFamily="34" charset="-122"/>
              </a:rPr>
              <a:t>3.TB</a:t>
            </a:r>
            <a:r>
              <a:rPr lang="zh-CN" altLang="en-US" sz="2000" b="1" dirty="0">
                <a:solidFill>
                  <a:schemeClr val="bg1"/>
                </a:solidFill>
                <a:latin typeface="微软雅黑" pitchFamily="34" charset="-122"/>
                <a:ea typeface="微软雅黑" pitchFamily="34" charset="-122"/>
              </a:rPr>
              <a:t>商品搜索系统</a:t>
            </a:r>
          </a:p>
        </p:txBody>
      </p:sp>
    </p:spTree>
    <p:extLst>
      <p:ext uri="{BB962C8B-B14F-4D97-AF65-F5344CB8AC3E}">
        <p14:creationId xmlns:p14="http://schemas.microsoft.com/office/powerpoint/2010/main" val="1963946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2563138" y="2457024"/>
            <a:ext cx="8710390" cy="1188000"/>
            <a:chOff x="529814" y="684795"/>
            <a:chExt cx="8710390" cy="1188000"/>
          </a:xfrm>
        </p:grpSpPr>
        <p:sp>
          <p:nvSpPr>
            <p:cNvPr id="6" name="Content Placeholder 8"/>
            <p:cNvSpPr txBox="1">
              <a:spLocks/>
            </p:cNvSpPr>
            <p:nvPr/>
          </p:nvSpPr>
          <p:spPr>
            <a:xfrm>
              <a:off x="3144204" y="1268111"/>
              <a:ext cx="6096000" cy="460800"/>
            </a:xfrm>
            <a:prstGeom prst="rect">
              <a:avLst/>
            </a:prstGeom>
          </p:spPr>
          <p:txBody>
            <a:bodyPr/>
            <a:lstStyle>
              <a:lvl1pPr marL="460375" indent="-460375" algn="l" defTabSz="914363" rtl="0" eaLnBrk="1" latinLnBrk="0" hangingPunct="1">
                <a:lnSpc>
                  <a:spcPct val="90000"/>
                </a:lnSpc>
                <a:spcBef>
                  <a:spcPct val="20000"/>
                </a:spcBef>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FontTx/>
                <a:buBlip>
                  <a:blip r:embed="rId4"/>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FontTx/>
                <a:buBlip>
                  <a:blip r:embed="rId4"/>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FontTx/>
                <a:buBlip>
                  <a:blip r:embed="rId4"/>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FontTx/>
                <a:buBlip>
                  <a:blip r:embed="rId4"/>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6700" lvl="0" indent="-266700">
                <a:spcBef>
                  <a:spcPts val="0"/>
                </a:spcBef>
              </a:pPr>
              <a:r>
                <a:rPr lang="en-US" sz="2200" dirty="0">
                  <a:solidFill>
                    <a:schemeClr val="tx1"/>
                  </a:solidFill>
                </a:rPr>
                <a:t>10000+ </a:t>
              </a:r>
              <a:r>
                <a:rPr lang="en-US" sz="2200" dirty="0" smtClean="0">
                  <a:solidFill>
                    <a:schemeClr val="tx1"/>
                  </a:solidFill>
                </a:rPr>
                <a:t>QPS</a:t>
              </a:r>
              <a:endParaRPr lang="en-US" sz="2200" dirty="0">
                <a:solidFill>
                  <a:schemeClr val="tx1"/>
                </a:solidFill>
              </a:endParaRPr>
            </a:p>
          </p:txBody>
        </p:sp>
        <p:sp>
          <p:nvSpPr>
            <p:cNvPr id="10" name="TextBox 9"/>
            <p:cNvSpPr txBox="1"/>
            <p:nvPr/>
          </p:nvSpPr>
          <p:spPr>
            <a:xfrm>
              <a:off x="1584978" y="1224855"/>
              <a:ext cx="1366842" cy="461665"/>
            </a:xfrm>
            <a:prstGeom prst="rect">
              <a:avLst/>
            </a:prstGeom>
            <a:noFill/>
            <a:effectLst>
              <a:reflection blurRad="6350" stA="52000" endA="300" endPos="35000" dir="5400000" sy="-100000" algn="bl" rotWithShape="0"/>
            </a:effectLst>
          </p:spPr>
          <p:txBody>
            <a:bodyPr wrap="square" rtlCol="0">
              <a:spAutoFit/>
            </a:bodyPr>
            <a:lstStyle/>
            <a:p>
              <a:r>
                <a:rPr lang="zh-CN" altLang="en-US" sz="2400" dirty="0">
                  <a:latin typeface="微软雅黑" pitchFamily="34" charset="-122"/>
                  <a:ea typeface="微软雅黑" pitchFamily="34" charset="-122"/>
                </a:rPr>
                <a:t>高性能</a:t>
              </a:r>
            </a:p>
          </p:txBody>
        </p:sp>
        <p:pic>
          <p:nvPicPr>
            <p:cNvPr id="11" name="Picture 10" descr="C:\Program Files\Microsoft Resource DVD Artwork\DVD_ART\Artwork_Imagery\Shapes and Graphics\Misc\innovation lightbulb blue.png"/>
            <p:cNvPicPr>
              <a:picLocks noChangeAspect="1" noChangeArrowheads="1"/>
            </p:cNvPicPr>
            <p:nvPr/>
          </p:nvPicPr>
          <p:blipFill>
            <a:blip r:embed="rId5" cstate="print">
              <a:grayscl/>
            </a:blip>
            <a:srcRect/>
            <a:stretch>
              <a:fillRect/>
            </a:stretch>
          </p:blipFill>
          <p:spPr bwMode="auto">
            <a:xfrm>
              <a:off x="529814" y="684795"/>
              <a:ext cx="981521" cy="1188000"/>
            </a:xfrm>
            <a:prstGeom prst="rect">
              <a:avLst/>
            </a:prstGeom>
            <a:noFill/>
          </p:spPr>
        </p:pic>
      </p:grpSp>
      <p:grpSp>
        <p:nvGrpSpPr>
          <p:cNvPr id="37" name="组合 36"/>
          <p:cNvGrpSpPr/>
          <p:nvPr/>
        </p:nvGrpSpPr>
        <p:grpSpPr>
          <a:xfrm>
            <a:off x="2724099" y="3933148"/>
            <a:ext cx="5682203" cy="828000"/>
            <a:chOff x="690775" y="1873111"/>
            <a:chExt cx="5682203" cy="828000"/>
          </a:xfrm>
        </p:grpSpPr>
        <p:grpSp>
          <p:nvGrpSpPr>
            <p:cNvPr id="14" name="组合 13"/>
            <p:cNvGrpSpPr/>
            <p:nvPr/>
          </p:nvGrpSpPr>
          <p:grpSpPr>
            <a:xfrm>
              <a:off x="1584978" y="1987418"/>
              <a:ext cx="4788000" cy="461665"/>
              <a:chOff x="1584978" y="1163769"/>
              <a:chExt cx="4788000" cy="461665"/>
            </a:xfrm>
          </p:grpSpPr>
          <p:sp>
            <p:nvSpPr>
              <p:cNvPr id="15" name="Content Placeholder 8"/>
              <p:cNvSpPr txBox="1">
                <a:spLocks/>
              </p:cNvSpPr>
              <p:nvPr/>
            </p:nvSpPr>
            <p:spPr>
              <a:xfrm>
                <a:off x="3132978" y="1164634"/>
                <a:ext cx="3240000" cy="460800"/>
              </a:xfrm>
              <a:prstGeom prst="rect">
                <a:avLst/>
              </a:prstGeom>
            </p:spPr>
            <p:txBody>
              <a:bodyPr/>
              <a:lstStyle>
                <a:lvl1pPr marL="460375" indent="-460375" algn="l" defTabSz="914363" rtl="0" eaLnBrk="1" latinLnBrk="0" hangingPunct="1">
                  <a:lnSpc>
                    <a:spcPct val="90000"/>
                  </a:lnSpc>
                  <a:spcBef>
                    <a:spcPct val="20000"/>
                  </a:spcBef>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FontTx/>
                  <a:buBlip>
                    <a:blip r:embed="rId4"/>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FontTx/>
                  <a:buBlip>
                    <a:blip r:embed="rId4"/>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FontTx/>
                  <a:buBlip>
                    <a:blip r:embed="rId4"/>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FontTx/>
                  <a:buBlip>
                    <a:blip r:embed="rId4"/>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6700" lvl="0" indent="-266700">
                  <a:spcBef>
                    <a:spcPts val="0"/>
                  </a:spcBef>
                </a:pPr>
                <a:r>
                  <a:rPr lang="zh-CN" altLang="en-US" sz="2200" dirty="0">
                    <a:solidFill>
                      <a:schemeClr val="tx1"/>
                    </a:solidFill>
                    <a:ea typeface="黑体" pitchFamily="49" charset="-122"/>
                  </a:rPr>
                  <a:t>索引全部</a:t>
                </a:r>
                <a:r>
                  <a:rPr lang="en-US" sz="2200" dirty="0">
                    <a:solidFill>
                      <a:schemeClr val="tx1"/>
                    </a:solidFill>
                    <a:ea typeface="黑体" pitchFamily="49" charset="-122"/>
                  </a:rPr>
                  <a:t>load</a:t>
                </a:r>
                <a:r>
                  <a:rPr lang="zh-CN" altLang="en-US" sz="2200" dirty="0">
                    <a:solidFill>
                      <a:schemeClr val="tx1"/>
                    </a:solidFill>
                    <a:ea typeface="黑体" pitchFamily="49" charset="-122"/>
                  </a:rPr>
                  <a:t>内存 </a:t>
                </a:r>
                <a:r>
                  <a:rPr lang="en-US" altLang="zh-CN" sz="2200" dirty="0">
                    <a:solidFill>
                      <a:schemeClr val="tx1"/>
                    </a:solidFill>
                    <a:ea typeface="黑体" pitchFamily="49" charset="-122"/>
                  </a:rPr>
                  <a:t>~50</a:t>
                </a:r>
                <a:r>
                  <a:rPr lang="en-US" sz="2200" dirty="0">
                    <a:solidFill>
                      <a:schemeClr val="tx1"/>
                    </a:solidFill>
                    <a:ea typeface="黑体" pitchFamily="49" charset="-122"/>
                  </a:rPr>
                  <a:t>ms Latency</a:t>
                </a:r>
              </a:p>
            </p:txBody>
          </p:sp>
          <p:sp>
            <p:nvSpPr>
              <p:cNvPr id="16" name="TextBox 15"/>
              <p:cNvSpPr txBox="1"/>
              <p:nvPr/>
            </p:nvSpPr>
            <p:spPr>
              <a:xfrm>
                <a:off x="1584978" y="1163769"/>
                <a:ext cx="1366842" cy="461665"/>
              </a:xfrm>
              <a:prstGeom prst="rect">
                <a:avLst/>
              </a:prstGeom>
              <a:noFill/>
              <a:effectLst>
                <a:reflection blurRad="6350" stA="52000" endA="300" endPos="35000" dir="5400000" sy="-100000" algn="bl" rotWithShape="0"/>
              </a:effectLst>
            </p:spPr>
            <p:txBody>
              <a:bodyPr wrap="square" rtlCol="0">
                <a:spAutoFit/>
              </a:bodyPr>
              <a:lstStyle/>
              <a:p>
                <a:r>
                  <a:rPr lang="zh-CN" altLang="en-US" sz="2400" dirty="0">
                    <a:latin typeface="微软雅黑" pitchFamily="34" charset="-122"/>
                    <a:ea typeface="微软雅黑" pitchFamily="34" charset="-122"/>
                  </a:rPr>
                  <a:t>高速度</a:t>
                </a:r>
              </a:p>
            </p:txBody>
          </p:sp>
        </p:grpSp>
        <p:pic>
          <p:nvPicPr>
            <p:cNvPr id="30" name="Picture 4" descr="\\SERVER3\InternalBin\Resource DVD\DVD_ART36\Logos\Azure Services Platform\SQL Services\SQL Services logo r.png"/>
            <p:cNvPicPr>
              <a:picLocks noChangeAspect="1" noChangeArrowheads="1"/>
            </p:cNvPicPr>
            <p:nvPr/>
          </p:nvPicPr>
          <p:blipFill rotWithShape="1">
            <a:blip r:embed="rId6" cstate="print">
              <a:duotone>
                <a:prstClr val="black"/>
                <a:schemeClr val="tx1">
                  <a:tint val="45000"/>
                  <a:satMod val="400000"/>
                </a:schemeClr>
              </a:duotone>
              <a:extLst>
                <a:ext uri="{28A0092B-C50C-407E-A947-70E740481C1C}">
                  <a14:useLocalDpi xmlns:a14="http://schemas.microsoft.com/office/drawing/2010/main"/>
                </a:ext>
              </a:extLst>
            </a:blip>
            <a:srcRect b="-6242"/>
            <a:stretch/>
          </p:blipFill>
          <p:spPr bwMode="auto">
            <a:xfrm>
              <a:off x="690775" y="1873111"/>
              <a:ext cx="734024" cy="828000"/>
            </a:xfrm>
            <a:prstGeom prst="rect">
              <a:avLst/>
            </a:prstGeom>
            <a:noFill/>
            <a:ln>
              <a:noFill/>
            </a:ln>
          </p:spPr>
        </p:pic>
      </p:grpSp>
      <p:grpSp>
        <p:nvGrpSpPr>
          <p:cNvPr id="38" name="组合 37"/>
          <p:cNvGrpSpPr/>
          <p:nvPr/>
        </p:nvGrpSpPr>
        <p:grpSpPr>
          <a:xfrm>
            <a:off x="2680888" y="4768400"/>
            <a:ext cx="8581414" cy="928852"/>
            <a:chOff x="647564" y="3004204"/>
            <a:chExt cx="8581414" cy="928852"/>
          </a:xfrm>
        </p:grpSpPr>
        <p:grpSp>
          <p:nvGrpSpPr>
            <p:cNvPr id="18" name="组合 17"/>
            <p:cNvGrpSpPr/>
            <p:nvPr/>
          </p:nvGrpSpPr>
          <p:grpSpPr>
            <a:xfrm>
              <a:off x="1584978" y="3004204"/>
              <a:ext cx="7644000" cy="784912"/>
              <a:chOff x="1584978" y="1039503"/>
              <a:chExt cx="7644000" cy="784912"/>
            </a:xfrm>
          </p:grpSpPr>
          <p:sp>
            <p:nvSpPr>
              <p:cNvPr id="19" name="Content Placeholder 8"/>
              <p:cNvSpPr txBox="1">
                <a:spLocks/>
              </p:cNvSpPr>
              <p:nvPr/>
            </p:nvSpPr>
            <p:spPr>
              <a:xfrm>
                <a:off x="3132978" y="1039503"/>
                <a:ext cx="6096000" cy="460800"/>
              </a:xfrm>
              <a:prstGeom prst="rect">
                <a:avLst/>
              </a:prstGeom>
            </p:spPr>
            <p:txBody>
              <a:bodyPr/>
              <a:lstStyle>
                <a:lvl1pPr marL="460375" indent="-460375" algn="l" defTabSz="914363" rtl="0" eaLnBrk="1" latinLnBrk="0" hangingPunct="1">
                  <a:lnSpc>
                    <a:spcPct val="90000"/>
                  </a:lnSpc>
                  <a:spcBef>
                    <a:spcPct val="20000"/>
                  </a:spcBef>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FontTx/>
                  <a:buBlip>
                    <a:blip r:embed="rId4"/>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FontTx/>
                  <a:buBlip>
                    <a:blip r:embed="rId4"/>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FontTx/>
                  <a:buBlip>
                    <a:blip r:embed="rId4"/>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FontTx/>
                  <a:buBlip>
                    <a:blip r:embed="rId4"/>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6700" lvl="0" indent="-266700">
                  <a:lnSpc>
                    <a:spcPts val="2900"/>
                  </a:lnSpc>
                  <a:spcBef>
                    <a:spcPts val="0"/>
                  </a:spcBef>
                </a:pPr>
                <a:r>
                  <a:rPr lang="zh-CN" altLang="en-US" sz="2200" dirty="0">
                    <a:solidFill>
                      <a:schemeClr val="tx1"/>
                    </a:solidFill>
                    <a:ea typeface="黑体" pitchFamily="49" charset="-122"/>
                  </a:rPr>
                  <a:t>容灾</a:t>
                </a:r>
                <a:r>
                  <a:rPr lang="en-US" altLang="zh-CN" sz="2200" dirty="0">
                    <a:solidFill>
                      <a:schemeClr val="tx1"/>
                    </a:solidFill>
                    <a:ea typeface="黑体" pitchFamily="49" charset="-122"/>
                  </a:rPr>
                  <a:t>&amp;</a:t>
                </a:r>
                <a:r>
                  <a:rPr lang="en-US" altLang="zh-CN" sz="2200" dirty="0" smtClean="0">
                    <a:solidFill>
                      <a:schemeClr val="tx1"/>
                    </a:solidFill>
                    <a:ea typeface="黑体" pitchFamily="49" charset="-122"/>
                  </a:rPr>
                  <a:t>LB</a:t>
                </a:r>
              </a:p>
              <a:p>
                <a:pPr marL="266700" lvl="0" indent="-266700">
                  <a:lnSpc>
                    <a:spcPts val="2900"/>
                  </a:lnSpc>
                  <a:spcBef>
                    <a:spcPts val="0"/>
                  </a:spcBef>
                </a:pPr>
                <a:r>
                  <a:rPr lang="zh-CN" altLang="en-US" sz="2200" dirty="0" smtClean="0">
                    <a:solidFill>
                      <a:schemeClr val="tx1"/>
                    </a:solidFill>
                    <a:ea typeface="黑体" pitchFamily="49" charset="-122"/>
                  </a:rPr>
                  <a:t>异常保护</a:t>
                </a:r>
                <a:endParaRPr lang="en-US" altLang="zh-CN" sz="2200" dirty="0" smtClean="0">
                  <a:solidFill>
                    <a:schemeClr val="tx1"/>
                  </a:solidFill>
                  <a:ea typeface="黑体" pitchFamily="49" charset="-122"/>
                </a:endParaRPr>
              </a:p>
              <a:p>
                <a:pPr marL="266700" lvl="0" indent="-266700">
                  <a:lnSpc>
                    <a:spcPts val="2900"/>
                  </a:lnSpc>
                  <a:spcBef>
                    <a:spcPts val="0"/>
                  </a:spcBef>
                </a:pPr>
                <a:r>
                  <a:rPr lang="zh-CN" altLang="en-US" sz="2200" dirty="0" smtClean="0">
                    <a:solidFill>
                      <a:schemeClr val="tx1"/>
                    </a:solidFill>
                    <a:ea typeface="黑体" pitchFamily="49" charset="-122"/>
                  </a:rPr>
                  <a:t>降级</a:t>
                </a:r>
                <a:endParaRPr lang="zh-CN" altLang="en-US" sz="2200" dirty="0">
                  <a:solidFill>
                    <a:schemeClr val="tx1"/>
                  </a:solidFill>
                  <a:ea typeface="黑体" pitchFamily="49" charset="-122"/>
                </a:endParaRPr>
              </a:p>
            </p:txBody>
          </p:sp>
          <p:sp>
            <p:nvSpPr>
              <p:cNvPr id="20" name="TextBox 19"/>
              <p:cNvSpPr txBox="1"/>
              <p:nvPr/>
            </p:nvSpPr>
            <p:spPr>
              <a:xfrm>
                <a:off x="1584978" y="1362750"/>
                <a:ext cx="1366842" cy="461665"/>
              </a:xfrm>
              <a:prstGeom prst="rect">
                <a:avLst/>
              </a:prstGeom>
              <a:noFill/>
              <a:effectLst>
                <a:reflection blurRad="6350" stA="52000" endA="300" endPos="35000" dir="5400000" sy="-100000" algn="bl" rotWithShape="0"/>
              </a:effectLst>
            </p:spPr>
            <p:txBody>
              <a:bodyPr wrap="square" rtlCol="0">
                <a:spAutoFit/>
              </a:bodyPr>
              <a:lstStyle/>
              <a:p>
                <a:r>
                  <a:rPr lang="zh-CN" altLang="en-US" sz="2400" dirty="0">
                    <a:latin typeface="微软雅黑" pitchFamily="34" charset="-122"/>
                    <a:ea typeface="微软雅黑" pitchFamily="34" charset="-122"/>
                  </a:rPr>
                  <a:t>高可靠</a:t>
                </a:r>
              </a:p>
            </p:txBody>
          </p:sp>
        </p:grpSp>
        <p:pic>
          <p:nvPicPr>
            <p:cNvPr id="31" name="Picture 34" descr="C:\Users\v-chrif\AppData\Local\Microsoft\Windows\Temporary Internet Files\Low\Content.IE5\ZI7049AB\j0435245[1].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47564" y="3249056"/>
              <a:ext cx="689335" cy="684000"/>
            </a:xfrm>
            <a:prstGeom prst="ellipse">
              <a:avLst/>
            </a:prstGeom>
            <a:noFill/>
            <a:ln>
              <a:noFill/>
            </a:ln>
          </p:spPr>
        </p:pic>
      </p:grpSp>
      <p:grpSp>
        <p:nvGrpSpPr>
          <p:cNvPr id="39" name="组合 38"/>
          <p:cNvGrpSpPr/>
          <p:nvPr/>
        </p:nvGrpSpPr>
        <p:grpSpPr>
          <a:xfrm>
            <a:off x="2738657" y="1589747"/>
            <a:ext cx="5937799" cy="903149"/>
            <a:chOff x="683568" y="4148936"/>
            <a:chExt cx="5937799" cy="903149"/>
          </a:xfrm>
        </p:grpSpPr>
        <p:grpSp>
          <p:nvGrpSpPr>
            <p:cNvPr id="22" name="组合 21"/>
            <p:cNvGrpSpPr/>
            <p:nvPr/>
          </p:nvGrpSpPr>
          <p:grpSpPr>
            <a:xfrm>
              <a:off x="1567067" y="4148936"/>
              <a:ext cx="5054300" cy="903149"/>
              <a:chOff x="2458316" y="1176224"/>
              <a:chExt cx="5054300" cy="903149"/>
            </a:xfrm>
          </p:grpSpPr>
          <p:sp>
            <p:nvSpPr>
              <p:cNvPr id="23" name="Content Placeholder 8"/>
              <p:cNvSpPr txBox="1">
                <a:spLocks/>
              </p:cNvSpPr>
              <p:nvPr/>
            </p:nvSpPr>
            <p:spPr>
              <a:xfrm>
                <a:off x="4020616" y="1176224"/>
                <a:ext cx="3492000" cy="460800"/>
              </a:xfrm>
              <a:prstGeom prst="rect">
                <a:avLst/>
              </a:prstGeom>
            </p:spPr>
            <p:txBody>
              <a:bodyPr/>
              <a:lstStyle>
                <a:lvl1pPr marL="460375" indent="-460375" algn="l" defTabSz="914363" rtl="0" eaLnBrk="1" latinLnBrk="0" hangingPunct="1">
                  <a:lnSpc>
                    <a:spcPct val="90000"/>
                  </a:lnSpc>
                  <a:spcBef>
                    <a:spcPct val="20000"/>
                  </a:spcBef>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FontTx/>
                  <a:buBlip>
                    <a:blip r:embed="rId4"/>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FontTx/>
                  <a:buBlip>
                    <a:blip r:embed="rId4"/>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FontTx/>
                  <a:buBlip>
                    <a:blip r:embed="rId4"/>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FontTx/>
                  <a:buBlip>
                    <a:blip r:embed="rId4"/>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6700" lvl="0" indent="-266700">
                  <a:lnSpc>
                    <a:spcPts val="2800"/>
                  </a:lnSpc>
                  <a:spcBef>
                    <a:spcPts val="0"/>
                  </a:spcBef>
                </a:pPr>
                <a:r>
                  <a:rPr lang="en-US" altLang="zh-CN" sz="2200" dirty="0" smtClean="0">
                    <a:solidFill>
                      <a:schemeClr val="tx1"/>
                    </a:solidFill>
                    <a:ea typeface="黑体" pitchFamily="49" charset="-122"/>
                  </a:rPr>
                  <a:t>7</a:t>
                </a:r>
                <a:r>
                  <a:rPr lang="zh-CN" altLang="en-US" sz="2200" dirty="0" smtClean="0">
                    <a:solidFill>
                      <a:schemeClr val="tx1"/>
                    </a:solidFill>
                    <a:ea typeface="黑体" pitchFamily="49" charset="-122"/>
                  </a:rPr>
                  <a:t>亿</a:t>
                </a:r>
                <a:r>
                  <a:rPr lang="en-US" altLang="zh-CN" sz="2200" dirty="0">
                    <a:solidFill>
                      <a:schemeClr val="tx1"/>
                    </a:solidFill>
                    <a:ea typeface="黑体" pitchFamily="49" charset="-122"/>
                  </a:rPr>
                  <a:t>+ </a:t>
                </a:r>
                <a:r>
                  <a:rPr lang="en-US" sz="2200" dirty="0">
                    <a:solidFill>
                      <a:schemeClr val="tx1"/>
                    </a:solidFill>
                    <a:ea typeface="黑体" pitchFamily="49" charset="-122"/>
                  </a:rPr>
                  <a:t>Auctions  1T+ </a:t>
                </a:r>
                <a:r>
                  <a:rPr lang="zh-CN" altLang="en-US" sz="2200" dirty="0">
                    <a:solidFill>
                      <a:schemeClr val="tx1"/>
                    </a:solidFill>
                    <a:ea typeface="黑体" pitchFamily="49" charset="-122"/>
                  </a:rPr>
                  <a:t>数据</a:t>
                </a:r>
              </a:p>
              <a:p>
                <a:pPr marL="266700" lvl="0" indent="-266700">
                  <a:lnSpc>
                    <a:spcPts val="2800"/>
                  </a:lnSpc>
                  <a:spcBef>
                    <a:spcPts val="0"/>
                  </a:spcBef>
                </a:pPr>
                <a:r>
                  <a:rPr lang="zh-CN" altLang="en-US" sz="2200" dirty="0">
                    <a:solidFill>
                      <a:schemeClr val="tx1"/>
                    </a:solidFill>
                    <a:ea typeface="黑体" pitchFamily="49" charset="-122"/>
                    <a:hlinkClick r:id="rId8" action="ppaction://hlinksldjump"/>
                  </a:rPr>
                  <a:t>行列式</a:t>
                </a:r>
                <a:r>
                  <a:rPr lang="zh-CN" altLang="en-US" sz="2200" dirty="0" smtClean="0">
                    <a:solidFill>
                      <a:schemeClr val="tx1"/>
                    </a:solidFill>
                    <a:ea typeface="黑体" pitchFamily="49" charset="-122"/>
                    <a:hlinkClick r:id="rId8" action="ppaction://hlinksldjump"/>
                  </a:rPr>
                  <a:t>集群</a:t>
                </a:r>
                <a:endParaRPr lang="zh-CN" altLang="en-US" sz="2200" dirty="0">
                  <a:solidFill>
                    <a:schemeClr val="tx1"/>
                  </a:solidFill>
                  <a:ea typeface="黑体" pitchFamily="49" charset="-122"/>
                </a:endParaRPr>
              </a:p>
            </p:txBody>
          </p:sp>
          <p:sp>
            <p:nvSpPr>
              <p:cNvPr id="24" name="TextBox 23"/>
              <p:cNvSpPr txBox="1"/>
              <p:nvPr/>
            </p:nvSpPr>
            <p:spPr>
              <a:xfrm>
                <a:off x="2458316" y="1248376"/>
                <a:ext cx="1548000" cy="830997"/>
              </a:xfrm>
              <a:prstGeom prst="rect">
                <a:avLst/>
              </a:prstGeom>
              <a:noFill/>
              <a:effectLst>
                <a:reflection blurRad="6350" stA="52000" endA="300" endPos="35000" dir="5400000" sy="-100000" algn="bl" rotWithShape="0"/>
              </a:effectLst>
            </p:spPr>
            <p:txBody>
              <a:bodyPr wrap="square" rtlCol="0">
                <a:spAutoFit/>
              </a:bodyPr>
              <a:lstStyle/>
              <a:p>
                <a:r>
                  <a:rPr lang="zh-CN" altLang="en-US" sz="2400" dirty="0">
                    <a:latin typeface="微软雅黑" pitchFamily="34" charset="-122"/>
                    <a:ea typeface="微软雅黑" pitchFamily="34" charset="-122"/>
                  </a:rPr>
                  <a:t>大规模</a:t>
                </a:r>
                <a:r>
                  <a:rPr lang="en-US" altLang="zh-CN" sz="2400" dirty="0">
                    <a:latin typeface="微软雅黑" pitchFamily="34" charset="-122"/>
                    <a:ea typeface="微软雅黑" pitchFamily="34" charset="-122"/>
                  </a:rPr>
                  <a:t>&amp;</a:t>
                </a:r>
                <a:r>
                  <a:rPr lang="zh-CN" altLang="en-US" sz="2400" dirty="0">
                    <a:latin typeface="微软雅黑" pitchFamily="34" charset="-122"/>
                    <a:ea typeface="微软雅黑" pitchFamily="34" charset="-122"/>
                  </a:rPr>
                  <a:t>易扩展</a:t>
                </a:r>
              </a:p>
            </p:txBody>
          </p:sp>
        </p:grpSp>
        <p:pic>
          <p:nvPicPr>
            <p:cNvPr id="36" name="Picture 136" descr="PPP_ITECH_CLP_ServerFarm_S.png"/>
            <p:cNvPicPr>
              <a:picLocks noChangeAspect="1"/>
            </p:cNvPicPr>
            <p:nvPr/>
          </p:nvPicPr>
          <p:blipFill>
            <a:blip r:embed="rId9" cstate="print">
              <a:extLst>
                <a:ext uri="{28A0092B-C50C-407E-A947-70E740481C1C}">
                  <a14:useLocalDpi xmlns:a14="http://schemas.microsoft.com/office/drawing/2010/main"/>
                </a:ext>
              </a:extLst>
            </a:blip>
            <a:srcRect t="-3421"/>
            <a:stretch>
              <a:fillRect/>
            </a:stretch>
          </p:blipFill>
          <p:spPr>
            <a:xfrm>
              <a:off x="683568" y="4185084"/>
              <a:ext cx="685538" cy="684000"/>
            </a:xfrm>
            <a:prstGeom prst="ellipse">
              <a:avLst/>
            </a:prstGeom>
            <a:noFill/>
            <a:ln>
              <a:noFill/>
            </a:ln>
          </p:spPr>
        </p:pic>
      </p:grpSp>
      <p:grpSp>
        <p:nvGrpSpPr>
          <p:cNvPr id="41" name="组合 40"/>
          <p:cNvGrpSpPr/>
          <p:nvPr/>
        </p:nvGrpSpPr>
        <p:grpSpPr>
          <a:xfrm>
            <a:off x="2618819" y="656692"/>
            <a:ext cx="8654709" cy="748482"/>
            <a:chOff x="585495" y="5538643"/>
            <a:chExt cx="8654709" cy="748482"/>
          </a:xfrm>
        </p:grpSpPr>
        <p:grpSp>
          <p:nvGrpSpPr>
            <p:cNvPr id="26" name="组合 25"/>
            <p:cNvGrpSpPr/>
            <p:nvPr/>
          </p:nvGrpSpPr>
          <p:grpSpPr>
            <a:xfrm>
              <a:off x="1584978" y="5620605"/>
              <a:ext cx="7655226" cy="487512"/>
              <a:chOff x="1584978" y="1495664"/>
              <a:chExt cx="7655226" cy="487512"/>
            </a:xfrm>
          </p:grpSpPr>
          <p:sp>
            <p:nvSpPr>
              <p:cNvPr id="27" name="Content Placeholder 8"/>
              <p:cNvSpPr txBox="1">
                <a:spLocks/>
              </p:cNvSpPr>
              <p:nvPr/>
            </p:nvSpPr>
            <p:spPr>
              <a:xfrm>
                <a:off x="3144204" y="1495664"/>
                <a:ext cx="6096000" cy="460800"/>
              </a:xfrm>
              <a:prstGeom prst="rect">
                <a:avLst/>
              </a:prstGeom>
            </p:spPr>
            <p:txBody>
              <a:bodyPr/>
              <a:lstStyle>
                <a:lvl1pPr marL="460375" indent="-460375" algn="l" defTabSz="914363" rtl="0" eaLnBrk="1" latinLnBrk="0" hangingPunct="1">
                  <a:lnSpc>
                    <a:spcPct val="90000"/>
                  </a:lnSpc>
                  <a:spcBef>
                    <a:spcPct val="20000"/>
                  </a:spcBef>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FontTx/>
                  <a:buBlip>
                    <a:blip r:embed="rId4"/>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FontTx/>
                  <a:buBlip>
                    <a:blip r:embed="rId4"/>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FontTx/>
                  <a:buBlip>
                    <a:blip r:embed="rId4"/>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FontTx/>
                  <a:buBlip>
                    <a:blip r:embed="rId4"/>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6700" lvl="0" indent="-266700">
                  <a:spcBef>
                    <a:spcPts val="0"/>
                  </a:spcBef>
                </a:pPr>
                <a:r>
                  <a:rPr lang="zh-CN" altLang="en-US" sz="2200" dirty="0">
                    <a:solidFill>
                      <a:schemeClr val="tx1"/>
                    </a:solidFill>
                    <a:latin typeface="黑体" pitchFamily="49" charset="-122"/>
                    <a:ea typeface="黑体" pitchFamily="49" charset="-122"/>
                  </a:rPr>
                  <a:t>查询、过滤、统计</a:t>
                </a:r>
              </a:p>
              <a:p>
                <a:pPr marL="266700" lvl="0" indent="-266700">
                  <a:spcBef>
                    <a:spcPts val="0"/>
                  </a:spcBef>
                </a:pPr>
                <a:r>
                  <a:rPr lang="zh-CN" altLang="en-US" sz="2200" dirty="0" smtClean="0">
                    <a:solidFill>
                      <a:schemeClr val="tx1"/>
                    </a:solidFill>
                    <a:latin typeface="黑体" pitchFamily="49" charset="-122"/>
                    <a:ea typeface="黑体" pitchFamily="49" charset="-122"/>
                  </a:rPr>
                  <a:t>复杂排序逻辑</a:t>
                </a:r>
                <a:r>
                  <a:rPr lang="zh-CN" altLang="zh-CN" sz="2200" dirty="0" smtClean="0">
                    <a:solidFill>
                      <a:schemeClr val="tx1"/>
                    </a:solidFill>
                    <a:latin typeface="黑体" pitchFamily="49" charset="-122"/>
                    <a:ea typeface="黑体" pitchFamily="49" charset="-122"/>
                  </a:rPr>
                  <a:t>、</a:t>
                </a:r>
                <a:r>
                  <a:rPr lang="zh-CN" altLang="en-US" sz="2200" dirty="0" smtClean="0">
                    <a:solidFill>
                      <a:schemeClr val="tx1"/>
                    </a:solidFill>
                    <a:latin typeface="黑体" pitchFamily="49" charset="-122"/>
                    <a:ea typeface="黑体" pitchFamily="49" charset="-122"/>
                  </a:rPr>
                  <a:t>业务逻辑</a:t>
                </a:r>
                <a:endParaRPr lang="zh-CN" altLang="en-US" sz="2200" dirty="0">
                  <a:solidFill>
                    <a:schemeClr val="tx1"/>
                  </a:solidFill>
                  <a:latin typeface="黑体" pitchFamily="49" charset="-122"/>
                  <a:ea typeface="黑体" pitchFamily="49" charset="-122"/>
                </a:endParaRPr>
              </a:p>
            </p:txBody>
          </p:sp>
          <p:sp>
            <p:nvSpPr>
              <p:cNvPr id="28" name="TextBox 27"/>
              <p:cNvSpPr txBox="1"/>
              <p:nvPr/>
            </p:nvSpPr>
            <p:spPr>
              <a:xfrm>
                <a:off x="1584978" y="1521511"/>
                <a:ext cx="1440000" cy="461665"/>
              </a:xfrm>
              <a:prstGeom prst="rect">
                <a:avLst/>
              </a:prstGeom>
              <a:noFill/>
              <a:effectLst>
                <a:reflection blurRad="6350" stA="52000" endA="300" endPos="35000" dir="5400000" sy="-100000" algn="bl" rotWithShape="0"/>
              </a:effectLst>
            </p:spPr>
            <p:txBody>
              <a:bodyPr wrap="square" rtlCol="0">
                <a:spAutoFit/>
              </a:bodyPr>
              <a:lstStyle/>
              <a:p>
                <a:r>
                  <a:rPr lang="zh-CN" altLang="en-US" sz="2400" dirty="0">
                    <a:latin typeface="微软雅黑" pitchFamily="34" charset="-122"/>
                    <a:ea typeface="微软雅黑" pitchFamily="34" charset="-122"/>
                  </a:rPr>
                  <a:t>功能丰富</a:t>
                </a:r>
              </a:p>
            </p:txBody>
          </p:sp>
        </p:grpSp>
        <p:pic>
          <p:nvPicPr>
            <p:cNvPr id="40" name="Picture 9" descr="C:\Program Files\Microsoft Resource DVD Artwork\DVD_ART\Artwork_Imagery\Shapes and Graphics\Arrows - arrow\Curved\gold arrow cycle.png"/>
            <p:cNvPicPr>
              <a:picLocks noChangeAspect="1" noChangeArrowheads="1"/>
            </p:cNvPicPr>
            <p:nvPr/>
          </p:nvPicPr>
          <p:blipFill>
            <a:blip r:embed="rId10" cstate="print">
              <a:duotone>
                <a:prstClr val="black"/>
                <a:schemeClr val="tx1">
                  <a:lumMod val="65000"/>
                  <a:lumOff val="35000"/>
                  <a:tint val="45000"/>
                  <a:satMod val="400000"/>
                </a:schemeClr>
              </a:duotone>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a:ext>
              </a:extLst>
            </a:blip>
            <a:srcRect/>
            <a:stretch>
              <a:fillRect/>
            </a:stretch>
          </p:blipFill>
          <p:spPr bwMode="auto">
            <a:xfrm rot="2885822">
              <a:off x="679254" y="5444884"/>
              <a:ext cx="748482" cy="936000"/>
            </a:xfrm>
            <a:prstGeom prst="rect">
              <a:avLst/>
            </a:prstGeom>
            <a:noFill/>
          </p:spPr>
        </p:pic>
      </p:grpSp>
      <p:sp>
        <p:nvSpPr>
          <p:cNvPr id="49" name="TextBox 48"/>
          <p:cNvSpPr txBox="1"/>
          <p:nvPr/>
        </p:nvSpPr>
        <p:spPr>
          <a:xfrm>
            <a:off x="654925" y="2420888"/>
            <a:ext cx="1692000" cy="523220"/>
          </a:xfrm>
          <a:prstGeom prst="rect">
            <a:avLst/>
          </a:prstGeom>
          <a:noFill/>
        </p:spPr>
        <p:txBody>
          <a:bodyPr wrap="square" rtlCol="0">
            <a:spAutoFit/>
          </a:bodyPr>
          <a:lstStyle/>
          <a:p>
            <a:r>
              <a:rPr lang="en-US" altLang="zh-CN" sz="2800" b="1" dirty="0" smtClean="0">
                <a:latin typeface="微软雅黑" pitchFamily="34" charset="-122"/>
                <a:ea typeface="微软雅黑" pitchFamily="34" charset="-122"/>
              </a:rPr>
              <a:t>TB</a:t>
            </a:r>
            <a:r>
              <a:rPr lang="zh-CN" altLang="en-US" sz="2800" b="1" dirty="0" smtClean="0">
                <a:latin typeface="微软雅黑" pitchFamily="34" charset="-122"/>
                <a:ea typeface="微软雅黑" pitchFamily="34" charset="-122"/>
              </a:rPr>
              <a:t>商品搜索特点</a:t>
            </a:r>
            <a:endParaRPr lang="zh-CN" altLang="en-US" sz="2800" b="1" dirty="0">
              <a:latin typeface="微软雅黑" pitchFamily="34" charset="-122"/>
              <a:ea typeface="微软雅黑" pitchFamily="34" charset="-122"/>
            </a:endParaRPr>
          </a:p>
        </p:txBody>
      </p:sp>
      <p:cxnSp>
        <p:nvCxnSpPr>
          <p:cNvPr id="50" name="直接连接符 49"/>
          <p:cNvCxnSpPr/>
          <p:nvPr/>
        </p:nvCxnSpPr>
        <p:spPr>
          <a:xfrm>
            <a:off x="2420621" y="621272"/>
            <a:ext cx="0" cy="5256000"/>
          </a:xfrm>
          <a:prstGeom prst="line">
            <a:avLst/>
          </a:prstGeom>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004098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500" fill="hold"/>
                                        <p:tgtEl>
                                          <p:spTgt spid="50"/>
                                        </p:tgtEl>
                                        <p:attrNameLst>
                                          <p:attrName>ppt_w</p:attrName>
                                        </p:attrNameLst>
                                      </p:cBhvr>
                                      <p:tavLst>
                                        <p:tav tm="0">
                                          <p:val>
                                            <p:fltVal val="0"/>
                                          </p:val>
                                        </p:tav>
                                        <p:tav tm="100000">
                                          <p:val>
                                            <p:strVal val="#ppt_w"/>
                                          </p:val>
                                        </p:tav>
                                      </p:tavLst>
                                    </p:anim>
                                    <p:anim calcmode="lin" valueType="num">
                                      <p:cBhvr>
                                        <p:cTn id="8" dur="500" fill="hold"/>
                                        <p:tgtEl>
                                          <p:spTgt spid="50"/>
                                        </p:tgtEl>
                                        <p:attrNameLst>
                                          <p:attrName>ppt_h</p:attrName>
                                        </p:attrNameLst>
                                      </p:cBhvr>
                                      <p:tavLst>
                                        <p:tav tm="0">
                                          <p:val>
                                            <p:fltVal val="0"/>
                                          </p:val>
                                        </p:tav>
                                        <p:tav tm="100000">
                                          <p:val>
                                            <p:strVal val="#ppt_h"/>
                                          </p:val>
                                        </p:tav>
                                      </p:tavLst>
                                    </p:anim>
                                    <p:animEffect transition="in" filter="fade">
                                      <p:cBhvr>
                                        <p:cTn id="9" dur="500"/>
                                        <p:tgtEl>
                                          <p:spTgt spid="50"/>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wipe(left)">
                                      <p:cBhvr>
                                        <p:cTn id="14" dur="1000"/>
                                        <p:tgtEl>
                                          <p:spTgt spid="41"/>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left)">
                                      <p:cBhvr>
                                        <p:cTn id="19" dur="1000"/>
                                        <p:tgtEl>
                                          <p:spTgt spid="3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left)">
                                      <p:cBhvr>
                                        <p:cTn id="24" dur="10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ipe(left)">
                                      <p:cBhvr>
                                        <p:cTn id="29" dur="1000"/>
                                        <p:tgtEl>
                                          <p:spTgt spid="3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wipe(left)">
                                      <p:cBhvr>
                                        <p:cTn id="34"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5493</TotalTime>
  <Words>1995</Words>
  <Application>Microsoft Macintosh PowerPoint</Application>
  <PresentationFormat>On-screen Show (4:3)</PresentationFormat>
  <Paragraphs>615</Paragraphs>
  <Slides>32</Slides>
  <Notes>24</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主题​​</vt:lpstr>
      <vt:lpstr>数据就是一块砖 用户需要我来搬                          ——搜索业务和技术介绍</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行列架构</vt:lpstr>
      <vt:lpstr>Doc文档</vt:lpstr>
      <vt:lpstr>PowerPoint Presentation</vt:lpstr>
      <vt:lpstr>PowerPoint Presentation</vt:lpstr>
      <vt:lpstr>PowerPoint Presentation</vt:lpstr>
    </vt:vector>
  </TitlesOfParts>
  <Company>Oz</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搜索就是一块砖 用户需要我来搬</dc:title>
  <dc:creator>周文丝</dc:creator>
  <cp:lastModifiedBy>滋滋 AngAng</cp:lastModifiedBy>
  <cp:revision>383</cp:revision>
  <dcterms:created xsi:type="dcterms:W3CDTF">2011-11-04T06:49:14Z</dcterms:created>
  <dcterms:modified xsi:type="dcterms:W3CDTF">2015-08-12T03:13:07Z</dcterms:modified>
</cp:coreProperties>
</file>